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9.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38.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4" r:id="rId2"/>
  </p:sldMasterIdLst>
  <p:notesMasterIdLst>
    <p:notesMasterId r:id="rId77"/>
  </p:notesMasterIdLst>
  <p:sldIdLst>
    <p:sldId id="264" r:id="rId3"/>
    <p:sldId id="400" r:id="rId4"/>
    <p:sldId id="380" r:id="rId5"/>
    <p:sldId id="471" r:id="rId6"/>
    <p:sldId id="354" r:id="rId7"/>
    <p:sldId id="403" r:id="rId8"/>
    <p:sldId id="405" r:id="rId9"/>
    <p:sldId id="387" r:id="rId10"/>
    <p:sldId id="437" r:id="rId11"/>
    <p:sldId id="384" r:id="rId12"/>
    <p:sldId id="302" r:id="rId13"/>
    <p:sldId id="289" r:id="rId14"/>
    <p:sldId id="265" r:id="rId15"/>
    <p:sldId id="401" r:id="rId16"/>
    <p:sldId id="404" r:id="rId17"/>
    <p:sldId id="423" r:id="rId18"/>
    <p:sldId id="430" r:id="rId19"/>
    <p:sldId id="473" r:id="rId20"/>
    <p:sldId id="427" r:id="rId21"/>
    <p:sldId id="449" r:id="rId22"/>
    <p:sldId id="453" r:id="rId23"/>
    <p:sldId id="445" r:id="rId24"/>
    <p:sldId id="451" r:id="rId25"/>
    <p:sldId id="421" r:id="rId26"/>
    <p:sldId id="412" r:id="rId27"/>
    <p:sldId id="388" r:id="rId28"/>
    <p:sldId id="385" r:id="rId29"/>
    <p:sldId id="408" r:id="rId30"/>
    <p:sldId id="460" r:id="rId31"/>
    <p:sldId id="395" r:id="rId32"/>
    <p:sldId id="407" r:id="rId33"/>
    <p:sldId id="386" r:id="rId34"/>
    <p:sldId id="476" r:id="rId35"/>
    <p:sldId id="413" r:id="rId36"/>
    <p:sldId id="447" r:id="rId37"/>
    <p:sldId id="389" r:id="rId38"/>
    <p:sldId id="464" r:id="rId39"/>
    <p:sldId id="396" r:id="rId40"/>
    <p:sldId id="463" r:id="rId41"/>
    <p:sldId id="461" r:id="rId42"/>
    <p:sldId id="406" r:id="rId43"/>
    <p:sldId id="446" r:id="rId44"/>
    <p:sldId id="444" r:id="rId45"/>
    <p:sldId id="393" r:id="rId46"/>
    <p:sldId id="457" r:id="rId47"/>
    <p:sldId id="454" r:id="rId48"/>
    <p:sldId id="432" r:id="rId49"/>
    <p:sldId id="456" r:id="rId50"/>
    <p:sldId id="448" r:id="rId51"/>
    <p:sldId id="435" r:id="rId52"/>
    <p:sldId id="465" r:id="rId53"/>
    <p:sldId id="467" r:id="rId54"/>
    <p:sldId id="466" r:id="rId55"/>
    <p:sldId id="470" r:id="rId56"/>
    <p:sldId id="433" r:id="rId57"/>
    <p:sldId id="383" r:id="rId58"/>
    <p:sldId id="259" r:id="rId59"/>
    <p:sldId id="416" r:id="rId60"/>
    <p:sldId id="479" r:id="rId61"/>
    <p:sldId id="410" r:id="rId62"/>
    <p:sldId id="258" r:id="rId63"/>
    <p:sldId id="468" r:id="rId64"/>
    <p:sldId id="469" r:id="rId65"/>
    <p:sldId id="409" r:id="rId66"/>
    <p:sldId id="290" r:id="rId67"/>
    <p:sldId id="292" r:id="rId68"/>
    <p:sldId id="477" r:id="rId69"/>
    <p:sldId id="478" r:id="rId70"/>
    <p:sldId id="440" r:id="rId71"/>
    <p:sldId id="441" r:id="rId72"/>
    <p:sldId id="415" r:id="rId73"/>
    <p:sldId id="411" r:id="rId74"/>
    <p:sldId id="442" r:id="rId75"/>
    <p:sldId id="424" r:id="rId76"/>
  </p:sldIdLst>
  <p:sldSz cx="9144000" cy="5143500" type="screen16x9"/>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11"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35" autoAdjust="0"/>
    <p:restoredTop sz="94061" autoAdjust="0"/>
  </p:normalViewPr>
  <p:slideViewPr>
    <p:cSldViewPr>
      <p:cViewPr varScale="1">
        <p:scale>
          <a:sx n="108" d="100"/>
          <a:sy n="108" d="100"/>
        </p:scale>
        <p:origin x="955" y="72"/>
      </p:cViewPr>
      <p:guideLst>
        <p:guide orient="horz" pos="1711"/>
        <p:guide pos="2880"/>
      </p:guideLst>
    </p:cSldViewPr>
  </p:slideViewPr>
  <p:notesTextViewPr>
    <p:cViewPr>
      <p:scale>
        <a:sx n="3" d="2"/>
        <a:sy n="3" d="2"/>
      </p:scale>
      <p:origin x="0" y="0"/>
    </p:cViewPr>
  </p:notesTextViewPr>
  <p:sorterViewPr>
    <p:cViewPr>
      <p:scale>
        <a:sx n="178" d="100"/>
        <a:sy n="178" d="100"/>
      </p:scale>
      <p:origin x="0" y="-3644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s>
</file>

<file path=ppt/diagrams/_rels/data4.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image" Target="../media/image23.svg"/><Relationship Id="rId1" Type="http://schemas.openxmlformats.org/officeDocument/2006/relationships/image" Target="../media/image11.png"/><Relationship Id="rId6" Type="http://schemas.openxmlformats.org/officeDocument/2006/relationships/image" Target="../media/image27.svg"/><Relationship Id="rId5" Type="http://schemas.openxmlformats.org/officeDocument/2006/relationships/image" Target="../media/image13.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15.png"/></Relationships>
</file>

<file path=ppt/diagrams/_rels/data6.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36.png"/><Relationship Id="rId7" Type="http://schemas.openxmlformats.org/officeDocument/2006/relationships/image" Target="../media/image38.png"/><Relationship Id="rId2" Type="http://schemas.openxmlformats.org/officeDocument/2006/relationships/image" Target="../media/image52.svg"/><Relationship Id="rId1" Type="http://schemas.openxmlformats.org/officeDocument/2006/relationships/image" Target="../media/image35.png"/><Relationship Id="rId6" Type="http://schemas.openxmlformats.org/officeDocument/2006/relationships/image" Target="../media/image56.svg"/><Relationship Id="rId5" Type="http://schemas.openxmlformats.org/officeDocument/2006/relationships/image" Target="../media/image37.png"/><Relationship Id="rId10" Type="http://schemas.openxmlformats.org/officeDocument/2006/relationships/image" Target="../media/image60.svg"/><Relationship Id="rId4" Type="http://schemas.openxmlformats.org/officeDocument/2006/relationships/image" Target="../media/image54.svg"/><Relationship Id="rId9" Type="http://schemas.openxmlformats.org/officeDocument/2006/relationships/image" Target="../media/image39.png"/></Relationships>
</file>

<file path=ppt/diagrams/_rels/drawing4.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image" Target="../media/image23.svg"/><Relationship Id="rId1" Type="http://schemas.openxmlformats.org/officeDocument/2006/relationships/image" Target="../media/image11.png"/><Relationship Id="rId6" Type="http://schemas.openxmlformats.org/officeDocument/2006/relationships/image" Target="../media/image27.svg"/><Relationship Id="rId5" Type="http://schemas.openxmlformats.org/officeDocument/2006/relationships/image" Target="../media/image13.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15.png"/></Relationships>
</file>

<file path=ppt/diagrams/_rels/drawing6.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36.png"/><Relationship Id="rId7" Type="http://schemas.openxmlformats.org/officeDocument/2006/relationships/image" Target="../media/image38.png"/><Relationship Id="rId2" Type="http://schemas.openxmlformats.org/officeDocument/2006/relationships/image" Target="../media/image52.svg"/><Relationship Id="rId1" Type="http://schemas.openxmlformats.org/officeDocument/2006/relationships/image" Target="../media/image35.png"/><Relationship Id="rId6" Type="http://schemas.openxmlformats.org/officeDocument/2006/relationships/image" Target="../media/image56.svg"/><Relationship Id="rId5" Type="http://schemas.openxmlformats.org/officeDocument/2006/relationships/image" Target="../media/image37.png"/><Relationship Id="rId10" Type="http://schemas.openxmlformats.org/officeDocument/2006/relationships/image" Target="../media/image60.svg"/><Relationship Id="rId4" Type="http://schemas.openxmlformats.org/officeDocument/2006/relationships/image" Target="../media/image54.svg"/><Relationship Id="rId9" Type="http://schemas.openxmlformats.org/officeDocument/2006/relationships/image" Target="../media/image39.pn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87C369-26FF-42AD-8DDB-BBDCE023D6DC}" type="doc">
      <dgm:prSet loTypeId="urn:microsoft.com/office/officeart/2005/8/layout/vList5" loCatId="list" qsTypeId="urn:microsoft.com/office/officeart/2005/8/quickstyle/simple1" qsCatId="simple" csTypeId="urn:microsoft.com/office/officeart/2005/8/colors/accent3_2" csCatId="accent3" phldr="1"/>
      <dgm:spPr/>
      <dgm:t>
        <a:bodyPr/>
        <a:lstStyle/>
        <a:p>
          <a:endParaRPr lang="en-US"/>
        </a:p>
      </dgm:t>
    </dgm:pt>
    <dgm:pt modelId="{6F939A7E-2EE6-4D77-9FD4-FCF6A2902300}">
      <dgm:prSet/>
      <dgm:spPr/>
      <dgm:t>
        <a:bodyPr/>
        <a:lstStyle/>
        <a:p>
          <a:r>
            <a:rPr lang="de-DE" dirty="0"/>
            <a:t>Definition, Epidemiologie und Pathophysiologie des Delirs</a:t>
          </a:r>
          <a:endParaRPr lang="en-US" dirty="0"/>
        </a:p>
      </dgm:t>
    </dgm:pt>
    <dgm:pt modelId="{224FD3A7-AA6C-4CDA-AC4F-40780AA766B6}" type="parTrans" cxnId="{6C731061-C197-4B54-976F-AF7167B50CB4}">
      <dgm:prSet/>
      <dgm:spPr/>
      <dgm:t>
        <a:bodyPr/>
        <a:lstStyle/>
        <a:p>
          <a:endParaRPr lang="en-US"/>
        </a:p>
      </dgm:t>
    </dgm:pt>
    <dgm:pt modelId="{DD016D7B-42D2-4A40-B8D0-289941E3935D}" type="sibTrans" cxnId="{6C731061-C197-4B54-976F-AF7167B50CB4}">
      <dgm:prSet/>
      <dgm:spPr/>
      <dgm:t>
        <a:bodyPr/>
        <a:lstStyle/>
        <a:p>
          <a:endParaRPr lang="en-US"/>
        </a:p>
      </dgm:t>
    </dgm:pt>
    <dgm:pt modelId="{99FB1988-4648-45F1-95E3-61865ECCC0C8}">
      <dgm:prSet/>
      <dgm:spPr/>
      <dgm:t>
        <a:bodyPr/>
        <a:lstStyle/>
        <a:p>
          <a:r>
            <a:rPr lang="de-DE" dirty="0"/>
            <a:t>Risikofaktoren kennen und identifizieren</a:t>
          </a:r>
          <a:endParaRPr lang="en-US" dirty="0"/>
        </a:p>
      </dgm:t>
    </dgm:pt>
    <dgm:pt modelId="{C79C6220-4DE9-4C6A-B986-98E90FDC3576}" type="parTrans" cxnId="{38A96FA4-F5EA-41DF-BC09-3B8E603CE352}">
      <dgm:prSet/>
      <dgm:spPr/>
      <dgm:t>
        <a:bodyPr/>
        <a:lstStyle/>
        <a:p>
          <a:endParaRPr lang="en-US"/>
        </a:p>
      </dgm:t>
    </dgm:pt>
    <dgm:pt modelId="{1428364D-828C-461A-8C71-63C8ADDA59CC}" type="sibTrans" cxnId="{38A96FA4-F5EA-41DF-BC09-3B8E603CE352}">
      <dgm:prSet/>
      <dgm:spPr/>
      <dgm:t>
        <a:bodyPr/>
        <a:lstStyle/>
        <a:p>
          <a:endParaRPr lang="en-US"/>
        </a:p>
      </dgm:t>
    </dgm:pt>
    <dgm:pt modelId="{DDBF1FCE-5417-420F-AE7A-C217101ACA93}">
      <dgm:prSet/>
      <dgm:spPr/>
      <dgm:t>
        <a:bodyPr/>
        <a:lstStyle/>
        <a:p>
          <a:r>
            <a:rPr lang="de-DE" dirty="0"/>
            <a:t>Assessment auf der Intensivstation</a:t>
          </a:r>
          <a:endParaRPr lang="en-US" dirty="0"/>
        </a:p>
      </dgm:t>
    </dgm:pt>
    <dgm:pt modelId="{EBC91A16-1DDB-43BF-8879-2DF14BAF01C5}" type="parTrans" cxnId="{509D32A7-876F-4686-82DB-7A370D54D7CD}">
      <dgm:prSet/>
      <dgm:spPr/>
      <dgm:t>
        <a:bodyPr/>
        <a:lstStyle/>
        <a:p>
          <a:endParaRPr lang="en-US"/>
        </a:p>
      </dgm:t>
    </dgm:pt>
    <dgm:pt modelId="{952A01B9-F349-4FB1-BCD0-D15CDBE6DCB0}" type="sibTrans" cxnId="{509D32A7-876F-4686-82DB-7A370D54D7CD}">
      <dgm:prSet/>
      <dgm:spPr/>
      <dgm:t>
        <a:bodyPr/>
        <a:lstStyle/>
        <a:p>
          <a:endParaRPr lang="en-US"/>
        </a:p>
      </dgm:t>
    </dgm:pt>
    <dgm:pt modelId="{2C4E469F-32F4-4647-AF30-B9C35AB685AE}">
      <dgm:prSet/>
      <dgm:spPr/>
      <dgm:t>
        <a:bodyPr/>
        <a:lstStyle/>
        <a:p>
          <a:r>
            <a:rPr lang="de-DE"/>
            <a:t>Delirmanagement: Prävention, Prophylaxe, Diagnostik und Therapie </a:t>
          </a:r>
          <a:endParaRPr lang="en-US"/>
        </a:p>
      </dgm:t>
    </dgm:pt>
    <dgm:pt modelId="{0E42CA2F-1947-447B-8045-B312D97B87A5}" type="parTrans" cxnId="{7C7E3E59-A246-4E68-ADD7-9A85399FEC3E}">
      <dgm:prSet/>
      <dgm:spPr/>
      <dgm:t>
        <a:bodyPr/>
        <a:lstStyle/>
        <a:p>
          <a:endParaRPr lang="en-US"/>
        </a:p>
      </dgm:t>
    </dgm:pt>
    <dgm:pt modelId="{39F1690B-6D65-4F33-90CD-4E6EF56B5BA1}" type="sibTrans" cxnId="{7C7E3E59-A246-4E68-ADD7-9A85399FEC3E}">
      <dgm:prSet/>
      <dgm:spPr/>
      <dgm:t>
        <a:bodyPr/>
        <a:lstStyle/>
        <a:p>
          <a:endParaRPr lang="en-US"/>
        </a:p>
      </dgm:t>
    </dgm:pt>
    <dgm:pt modelId="{E922C090-3E0A-4F61-8AA6-F28412669FB1}">
      <dgm:prSet/>
      <dgm:spPr/>
      <dgm:t>
        <a:bodyPr/>
        <a:lstStyle/>
        <a:p>
          <a:r>
            <a:rPr lang="de-DE"/>
            <a:t>Transfer in den Kliniksalltag</a:t>
          </a:r>
          <a:endParaRPr lang="en-US"/>
        </a:p>
      </dgm:t>
    </dgm:pt>
    <dgm:pt modelId="{393A08EA-11FA-40FD-9239-96888FAC7E12}" type="parTrans" cxnId="{FB74A00F-189E-4E5F-8EAD-1018F5777A0D}">
      <dgm:prSet/>
      <dgm:spPr/>
      <dgm:t>
        <a:bodyPr/>
        <a:lstStyle/>
        <a:p>
          <a:endParaRPr lang="en-US"/>
        </a:p>
      </dgm:t>
    </dgm:pt>
    <dgm:pt modelId="{2612D61E-3412-4578-B701-1BAF6BA62940}" type="sibTrans" cxnId="{FB74A00F-189E-4E5F-8EAD-1018F5777A0D}">
      <dgm:prSet/>
      <dgm:spPr/>
      <dgm:t>
        <a:bodyPr/>
        <a:lstStyle/>
        <a:p>
          <a:endParaRPr lang="en-US"/>
        </a:p>
      </dgm:t>
    </dgm:pt>
    <dgm:pt modelId="{FD709313-CCEE-4159-B31C-52B09A9E1A28}" type="pres">
      <dgm:prSet presAssocID="{A287C369-26FF-42AD-8DDB-BBDCE023D6DC}" presName="Name0" presStyleCnt="0">
        <dgm:presLayoutVars>
          <dgm:dir/>
          <dgm:animLvl val="lvl"/>
          <dgm:resizeHandles val="exact"/>
        </dgm:presLayoutVars>
      </dgm:prSet>
      <dgm:spPr/>
      <dgm:t>
        <a:bodyPr/>
        <a:lstStyle/>
        <a:p>
          <a:endParaRPr lang="de-DE"/>
        </a:p>
      </dgm:t>
    </dgm:pt>
    <dgm:pt modelId="{49730866-1535-46DD-A4BC-D94071B801D0}" type="pres">
      <dgm:prSet presAssocID="{6F939A7E-2EE6-4D77-9FD4-FCF6A2902300}" presName="linNode" presStyleCnt="0"/>
      <dgm:spPr/>
    </dgm:pt>
    <dgm:pt modelId="{FA95D829-D55F-4EDD-BC69-DB959824DA3A}" type="pres">
      <dgm:prSet presAssocID="{6F939A7E-2EE6-4D77-9FD4-FCF6A2902300}" presName="parentText" presStyleLbl="node1" presStyleIdx="0" presStyleCnt="5" custLinFactNeighborX="0" custLinFactNeighborY="-19909">
        <dgm:presLayoutVars>
          <dgm:chMax val="1"/>
          <dgm:bulletEnabled val="1"/>
        </dgm:presLayoutVars>
      </dgm:prSet>
      <dgm:spPr/>
      <dgm:t>
        <a:bodyPr/>
        <a:lstStyle/>
        <a:p>
          <a:endParaRPr lang="de-DE"/>
        </a:p>
      </dgm:t>
    </dgm:pt>
    <dgm:pt modelId="{4CD6ED32-BE60-4D87-87BE-FAA1C86727F3}" type="pres">
      <dgm:prSet presAssocID="{DD016D7B-42D2-4A40-B8D0-289941E3935D}" presName="sp" presStyleCnt="0"/>
      <dgm:spPr/>
    </dgm:pt>
    <dgm:pt modelId="{53635AB7-9C12-4056-976C-6BDB24D6D75B}" type="pres">
      <dgm:prSet presAssocID="{99FB1988-4648-45F1-95E3-61865ECCC0C8}" presName="linNode" presStyleCnt="0"/>
      <dgm:spPr/>
    </dgm:pt>
    <dgm:pt modelId="{6D990EF1-F101-42C5-9D42-B92B089D8BCA}" type="pres">
      <dgm:prSet presAssocID="{99FB1988-4648-45F1-95E3-61865ECCC0C8}" presName="parentText" presStyleLbl="node1" presStyleIdx="1" presStyleCnt="5">
        <dgm:presLayoutVars>
          <dgm:chMax val="1"/>
          <dgm:bulletEnabled val="1"/>
        </dgm:presLayoutVars>
      </dgm:prSet>
      <dgm:spPr/>
      <dgm:t>
        <a:bodyPr/>
        <a:lstStyle/>
        <a:p>
          <a:endParaRPr lang="de-DE"/>
        </a:p>
      </dgm:t>
    </dgm:pt>
    <dgm:pt modelId="{562BDE38-0804-4551-967C-4E52DFACC560}" type="pres">
      <dgm:prSet presAssocID="{1428364D-828C-461A-8C71-63C8ADDA59CC}" presName="sp" presStyleCnt="0"/>
      <dgm:spPr/>
    </dgm:pt>
    <dgm:pt modelId="{0E765146-17F2-459B-B504-AE7EF27AE084}" type="pres">
      <dgm:prSet presAssocID="{DDBF1FCE-5417-420F-AE7A-C217101ACA93}" presName="linNode" presStyleCnt="0"/>
      <dgm:spPr/>
    </dgm:pt>
    <dgm:pt modelId="{7B5AD09F-F8AA-4FE7-BA40-7DD0D091E0A4}" type="pres">
      <dgm:prSet presAssocID="{DDBF1FCE-5417-420F-AE7A-C217101ACA93}" presName="parentText" presStyleLbl="node1" presStyleIdx="2" presStyleCnt="5">
        <dgm:presLayoutVars>
          <dgm:chMax val="1"/>
          <dgm:bulletEnabled val="1"/>
        </dgm:presLayoutVars>
      </dgm:prSet>
      <dgm:spPr/>
      <dgm:t>
        <a:bodyPr/>
        <a:lstStyle/>
        <a:p>
          <a:endParaRPr lang="de-DE"/>
        </a:p>
      </dgm:t>
    </dgm:pt>
    <dgm:pt modelId="{8B02DFF9-A7AD-484D-B521-0F399D523838}" type="pres">
      <dgm:prSet presAssocID="{952A01B9-F349-4FB1-BCD0-D15CDBE6DCB0}" presName="sp" presStyleCnt="0"/>
      <dgm:spPr/>
    </dgm:pt>
    <dgm:pt modelId="{DCF15A81-0B12-4C07-9E1F-C27CD4A3621E}" type="pres">
      <dgm:prSet presAssocID="{2C4E469F-32F4-4647-AF30-B9C35AB685AE}" presName="linNode" presStyleCnt="0"/>
      <dgm:spPr/>
    </dgm:pt>
    <dgm:pt modelId="{7D9FED7D-17B8-4EBD-9A62-88694CB36D0E}" type="pres">
      <dgm:prSet presAssocID="{2C4E469F-32F4-4647-AF30-B9C35AB685AE}" presName="parentText" presStyleLbl="node1" presStyleIdx="3" presStyleCnt="5">
        <dgm:presLayoutVars>
          <dgm:chMax val="1"/>
          <dgm:bulletEnabled val="1"/>
        </dgm:presLayoutVars>
      </dgm:prSet>
      <dgm:spPr/>
      <dgm:t>
        <a:bodyPr/>
        <a:lstStyle/>
        <a:p>
          <a:endParaRPr lang="de-DE"/>
        </a:p>
      </dgm:t>
    </dgm:pt>
    <dgm:pt modelId="{6E7A1CCA-703D-4542-8105-8AF9CBA96F12}" type="pres">
      <dgm:prSet presAssocID="{39F1690B-6D65-4F33-90CD-4E6EF56B5BA1}" presName="sp" presStyleCnt="0"/>
      <dgm:spPr/>
    </dgm:pt>
    <dgm:pt modelId="{9ADAF03F-6932-4DA1-B083-4A6E35528DCA}" type="pres">
      <dgm:prSet presAssocID="{E922C090-3E0A-4F61-8AA6-F28412669FB1}" presName="linNode" presStyleCnt="0"/>
      <dgm:spPr/>
    </dgm:pt>
    <dgm:pt modelId="{3B497A74-C011-4A58-A8AA-F14230674D9C}" type="pres">
      <dgm:prSet presAssocID="{E922C090-3E0A-4F61-8AA6-F28412669FB1}" presName="parentText" presStyleLbl="node1" presStyleIdx="4" presStyleCnt="5">
        <dgm:presLayoutVars>
          <dgm:chMax val="1"/>
          <dgm:bulletEnabled val="1"/>
        </dgm:presLayoutVars>
      </dgm:prSet>
      <dgm:spPr/>
      <dgm:t>
        <a:bodyPr/>
        <a:lstStyle/>
        <a:p>
          <a:endParaRPr lang="de-DE"/>
        </a:p>
      </dgm:t>
    </dgm:pt>
  </dgm:ptLst>
  <dgm:cxnLst>
    <dgm:cxn modelId="{7C7E3E59-A246-4E68-ADD7-9A85399FEC3E}" srcId="{A287C369-26FF-42AD-8DDB-BBDCE023D6DC}" destId="{2C4E469F-32F4-4647-AF30-B9C35AB685AE}" srcOrd="3" destOrd="0" parTransId="{0E42CA2F-1947-447B-8045-B312D97B87A5}" sibTransId="{39F1690B-6D65-4F33-90CD-4E6EF56B5BA1}"/>
    <dgm:cxn modelId="{F41BFAB8-F98E-4282-8A0B-8301490411BD}" type="presOf" srcId="{A287C369-26FF-42AD-8DDB-BBDCE023D6DC}" destId="{FD709313-CCEE-4159-B31C-52B09A9E1A28}" srcOrd="0" destOrd="0" presId="urn:microsoft.com/office/officeart/2005/8/layout/vList5"/>
    <dgm:cxn modelId="{509D32A7-876F-4686-82DB-7A370D54D7CD}" srcId="{A287C369-26FF-42AD-8DDB-BBDCE023D6DC}" destId="{DDBF1FCE-5417-420F-AE7A-C217101ACA93}" srcOrd="2" destOrd="0" parTransId="{EBC91A16-1DDB-43BF-8879-2DF14BAF01C5}" sibTransId="{952A01B9-F349-4FB1-BCD0-D15CDBE6DCB0}"/>
    <dgm:cxn modelId="{38A96FA4-F5EA-41DF-BC09-3B8E603CE352}" srcId="{A287C369-26FF-42AD-8DDB-BBDCE023D6DC}" destId="{99FB1988-4648-45F1-95E3-61865ECCC0C8}" srcOrd="1" destOrd="0" parTransId="{C79C6220-4DE9-4C6A-B986-98E90FDC3576}" sibTransId="{1428364D-828C-461A-8C71-63C8ADDA59CC}"/>
    <dgm:cxn modelId="{69D4B544-842C-49ED-BD5F-5AFF64131DC9}" type="presOf" srcId="{2C4E469F-32F4-4647-AF30-B9C35AB685AE}" destId="{7D9FED7D-17B8-4EBD-9A62-88694CB36D0E}" srcOrd="0" destOrd="0" presId="urn:microsoft.com/office/officeart/2005/8/layout/vList5"/>
    <dgm:cxn modelId="{212539E8-2712-46FE-8F35-B88D29FE9A2E}" type="presOf" srcId="{DDBF1FCE-5417-420F-AE7A-C217101ACA93}" destId="{7B5AD09F-F8AA-4FE7-BA40-7DD0D091E0A4}" srcOrd="0" destOrd="0" presId="urn:microsoft.com/office/officeart/2005/8/layout/vList5"/>
    <dgm:cxn modelId="{6C731061-C197-4B54-976F-AF7167B50CB4}" srcId="{A287C369-26FF-42AD-8DDB-BBDCE023D6DC}" destId="{6F939A7E-2EE6-4D77-9FD4-FCF6A2902300}" srcOrd="0" destOrd="0" parTransId="{224FD3A7-AA6C-4CDA-AC4F-40780AA766B6}" sibTransId="{DD016D7B-42D2-4A40-B8D0-289941E3935D}"/>
    <dgm:cxn modelId="{EB36FE8E-D662-4895-93A0-DF6ADF4F11A9}" type="presOf" srcId="{6F939A7E-2EE6-4D77-9FD4-FCF6A2902300}" destId="{FA95D829-D55F-4EDD-BC69-DB959824DA3A}" srcOrd="0" destOrd="0" presId="urn:microsoft.com/office/officeart/2005/8/layout/vList5"/>
    <dgm:cxn modelId="{766923E4-707D-4D16-B353-72323F820128}" type="presOf" srcId="{99FB1988-4648-45F1-95E3-61865ECCC0C8}" destId="{6D990EF1-F101-42C5-9D42-B92B089D8BCA}" srcOrd="0" destOrd="0" presId="urn:microsoft.com/office/officeart/2005/8/layout/vList5"/>
    <dgm:cxn modelId="{8A07CDDE-FF0E-400B-B7F0-6EB77F50D7F5}" type="presOf" srcId="{E922C090-3E0A-4F61-8AA6-F28412669FB1}" destId="{3B497A74-C011-4A58-A8AA-F14230674D9C}" srcOrd="0" destOrd="0" presId="urn:microsoft.com/office/officeart/2005/8/layout/vList5"/>
    <dgm:cxn modelId="{FB74A00F-189E-4E5F-8EAD-1018F5777A0D}" srcId="{A287C369-26FF-42AD-8DDB-BBDCE023D6DC}" destId="{E922C090-3E0A-4F61-8AA6-F28412669FB1}" srcOrd="4" destOrd="0" parTransId="{393A08EA-11FA-40FD-9239-96888FAC7E12}" sibTransId="{2612D61E-3412-4578-B701-1BAF6BA62940}"/>
    <dgm:cxn modelId="{02B028DC-90CF-4DC1-9C7F-133E2904DD21}" type="presParOf" srcId="{FD709313-CCEE-4159-B31C-52B09A9E1A28}" destId="{49730866-1535-46DD-A4BC-D94071B801D0}" srcOrd="0" destOrd="0" presId="urn:microsoft.com/office/officeart/2005/8/layout/vList5"/>
    <dgm:cxn modelId="{7E50D6E2-2857-4856-8748-EA7E3C8E24AB}" type="presParOf" srcId="{49730866-1535-46DD-A4BC-D94071B801D0}" destId="{FA95D829-D55F-4EDD-BC69-DB959824DA3A}" srcOrd="0" destOrd="0" presId="urn:microsoft.com/office/officeart/2005/8/layout/vList5"/>
    <dgm:cxn modelId="{D7CFF65C-0810-4B61-B6C8-91C4E4E6E5FC}" type="presParOf" srcId="{FD709313-CCEE-4159-B31C-52B09A9E1A28}" destId="{4CD6ED32-BE60-4D87-87BE-FAA1C86727F3}" srcOrd="1" destOrd="0" presId="urn:microsoft.com/office/officeart/2005/8/layout/vList5"/>
    <dgm:cxn modelId="{57302CC7-3D7C-466F-8815-743BA0ACC268}" type="presParOf" srcId="{FD709313-CCEE-4159-B31C-52B09A9E1A28}" destId="{53635AB7-9C12-4056-976C-6BDB24D6D75B}" srcOrd="2" destOrd="0" presId="urn:microsoft.com/office/officeart/2005/8/layout/vList5"/>
    <dgm:cxn modelId="{E00C68B8-6EDB-4755-878B-E6AAFA761F57}" type="presParOf" srcId="{53635AB7-9C12-4056-976C-6BDB24D6D75B}" destId="{6D990EF1-F101-42C5-9D42-B92B089D8BCA}" srcOrd="0" destOrd="0" presId="urn:microsoft.com/office/officeart/2005/8/layout/vList5"/>
    <dgm:cxn modelId="{AFA0FD39-FC3C-404D-89CA-3468AE4D8933}" type="presParOf" srcId="{FD709313-CCEE-4159-B31C-52B09A9E1A28}" destId="{562BDE38-0804-4551-967C-4E52DFACC560}" srcOrd="3" destOrd="0" presId="urn:microsoft.com/office/officeart/2005/8/layout/vList5"/>
    <dgm:cxn modelId="{504714C1-B2D5-4323-ACE4-92ED6271067F}" type="presParOf" srcId="{FD709313-CCEE-4159-B31C-52B09A9E1A28}" destId="{0E765146-17F2-459B-B504-AE7EF27AE084}" srcOrd="4" destOrd="0" presId="urn:microsoft.com/office/officeart/2005/8/layout/vList5"/>
    <dgm:cxn modelId="{7A4F7F5E-2315-4A6C-85DB-F5768EBE7E48}" type="presParOf" srcId="{0E765146-17F2-459B-B504-AE7EF27AE084}" destId="{7B5AD09F-F8AA-4FE7-BA40-7DD0D091E0A4}" srcOrd="0" destOrd="0" presId="urn:microsoft.com/office/officeart/2005/8/layout/vList5"/>
    <dgm:cxn modelId="{A4545FAC-F4C8-40D0-B099-B0522661B227}" type="presParOf" srcId="{FD709313-CCEE-4159-B31C-52B09A9E1A28}" destId="{8B02DFF9-A7AD-484D-B521-0F399D523838}" srcOrd="5" destOrd="0" presId="urn:microsoft.com/office/officeart/2005/8/layout/vList5"/>
    <dgm:cxn modelId="{4FAA5C29-1CC6-4430-9264-654CA09E06F7}" type="presParOf" srcId="{FD709313-CCEE-4159-B31C-52B09A9E1A28}" destId="{DCF15A81-0B12-4C07-9E1F-C27CD4A3621E}" srcOrd="6" destOrd="0" presId="urn:microsoft.com/office/officeart/2005/8/layout/vList5"/>
    <dgm:cxn modelId="{17C5FA46-B14A-42EC-AA0B-5312995DC460}" type="presParOf" srcId="{DCF15A81-0B12-4C07-9E1F-C27CD4A3621E}" destId="{7D9FED7D-17B8-4EBD-9A62-88694CB36D0E}" srcOrd="0" destOrd="0" presId="urn:microsoft.com/office/officeart/2005/8/layout/vList5"/>
    <dgm:cxn modelId="{CABB331F-0E5B-44F3-B761-06D88B4D0413}" type="presParOf" srcId="{FD709313-CCEE-4159-B31C-52B09A9E1A28}" destId="{6E7A1CCA-703D-4542-8105-8AF9CBA96F12}" srcOrd="7" destOrd="0" presId="urn:microsoft.com/office/officeart/2005/8/layout/vList5"/>
    <dgm:cxn modelId="{C1E5AB38-A4C0-444C-AEFC-20714A79C576}" type="presParOf" srcId="{FD709313-CCEE-4159-B31C-52B09A9E1A28}" destId="{9ADAF03F-6932-4DA1-B083-4A6E35528DCA}" srcOrd="8" destOrd="0" presId="urn:microsoft.com/office/officeart/2005/8/layout/vList5"/>
    <dgm:cxn modelId="{5454F283-EFD0-4279-A62A-739BCDBF5200}" type="presParOf" srcId="{9ADAF03F-6932-4DA1-B083-4A6E35528DCA}" destId="{3B497A74-C011-4A58-A8AA-F14230674D9C}"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97666D4-21D5-4E7D-AF9D-512211333579}" type="doc">
      <dgm:prSet loTypeId="urn:microsoft.com/office/officeart/2005/8/layout/default" loCatId="list" qsTypeId="urn:microsoft.com/office/officeart/2005/8/quickstyle/simple2" qsCatId="simple" csTypeId="urn:microsoft.com/office/officeart/2005/8/colors/accent3_1" csCatId="accent3" phldr="1"/>
      <dgm:spPr/>
      <dgm:t>
        <a:bodyPr/>
        <a:lstStyle/>
        <a:p>
          <a:endParaRPr lang="de-DE"/>
        </a:p>
      </dgm:t>
    </dgm:pt>
    <dgm:pt modelId="{85BAFFEC-3F90-41E5-8AB1-D8627078AD0B}">
      <dgm:prSet phldrT="[Text]" custT="1"/>
      <dgm:spPr/>
      <dgm:t>
        <a:bodyPr/>
        <a:lstStyle/>
        <a:p>
          <a:pPr marL="0" lvl="0" algn="ctr" defTabSz="889000">
            <a:lnSpc>
              <a:spcPct val="90000"/>
            </a:lnSpc>
            <a:spcBef>
              <a:spcPct val="0"/>
            </a:spcBef>
            <a:spcAft>
              <a:spcPct val="35000"/>
            </a:spcAft>
            <a:buNone/>
          </a:pPr>
          <a:r>
            <a:rPr lang="de-DE" sz="20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Vitalparameter</a:t>
          </a:r>
        </a:p>
        <a:p>
          <a:pPr marL="0" lvl="0" algn="ctr" defTabSz="1022350">
            <a:lnSpc>
              <a:spcPct val="90000"/>
            </a:lnSpc>
            <a:spcBef>
              <a:spcPct val="0"/>
            </a:spcBef>
            <a:spcAft>
              <a:spcPct val="35000"/>
            </a:spcAft>
            <a:buNone/>
          </a:pPr>
          <a:endParaRPr lang="de-DE" kern="1200" dirty="0"/>
        </a:p>
      </dgm:t>
    </dgm:pt>
    <dgm:pt modelId="{E8771F27-55A5-400C-A1EB-35CF01E725F8}" type="parTrans" cxnId="{E1B89B6B-FE28-4B42-BBE8-E69277E6C5FE}">
      <dgm:prSet/>
      <dgm:spPr/>
      <dgm:t>
        <a:bodyPr/>
        <a:lstStyle/>
        <a:p>
          <a:endParaRPr lang="de-DE"/>
        </a:p>
      </dgm:t>
    </dgm:pt>
    <dgm:pt modelId="{BBDF86B6-C269-40A2-A83B-2080436C4272}" type="sibTrans" cxnId="{E1B89B6B-FE28-4B42-BBE8-E69277E6C5FE}">
      <dgm:prSet/>
      <dgm:spPr/>
      <dgm:t>
        <a:bodyPr/>
        <a:lstStyle/>
        <a:p>
          <a:endParaRPr lang="de-DE"/>
        </a:p>
      </dgm:t>
    </dgm:pt>
    <dgm:pt modelId="{D09098FE-51FB-48B7-A29A-BD46DD6A5EB0}">
      <dgm:prSet phldrT="[Text]" phldr="0" custT="1"/>
      <dgm:spPr/>
      <dgm:t>
        <a:bodyPr/>
        <a:lstStyle/>
        <a:p>
          <a:r>
            <a:rPr lang="de-DE" sz="2000" b="1" dirty="0">
              <a:latin typeface="Arial" panose="020B0604020202020204" pitchFamily="34" charset="0"/>
              <a:cs typeface="Arial" panose="020B0604020202020204" pitchFamily="34" charset="0"/>
            </a:rPr>
            <a:t>Infektion/Sepsis</a:t>
          </a:r>
        </a:p>
        <a:p>
          <a:endParaRPr lang="de-DE" sz="2000" b="1" dirty="0">
            <a:latin typeface="Arial" panose="020B0604020202020204" pitchFamily="34" charset="0"/>
            <a:cs typeface="Arial" panose="020B0604020202020204" pitchFamily="34" charset="0"/>
          </a:endParaRPr>
        </a:p>
      </dgm:t>
    </dgm:pt>
    <dgm:pt modelId="{0FE7F346-9C99-44B2-BCB9-43E7AA594911}" type="parTrans" cxnId="{FDB330B5-664F-45F7-B546-42220A87102B}">
      <dgm:prSet/>
      <dgm:spPr/>
      <dgm:t>
        <a:bodyPr/>
        <a:lstStyle/>
        <a:p>
          <a:endParaRPr lang="de-DE"/>
        </a:p>
      </dgm:t>
    </dgm:pt>
    <dgm:pt modelId="{3B17B74B-198E-4538-842A-D0F15B311509}" type="sibTrans" cxnId="{FDB330B5-664F-45F7-B546-42220A87102B}">
      <dgm:prSet/>
      <dgm:spPr/>
      <dgm:t>
        <a:bodyPr/>
        <a:lstStyle/>
        <a:p>
          <a:endParaRPr lang="de-DE"/>
        </a:p>
      </dgm:t>
    </dgm:pt>
    <dgm:pt modelId="{5305F573-F675-4820-9D39-4DFC955F52B9}">
      <dgm:prSet phldrT="[Text]" phldr="0" custT="1"/>
      <dgm:spPr/>
      <dgm:t>
        <a:bodyPr/>
        <a:lstStyle/>
        <a:p>
          <a:r>
            <a:rPr lang="de-DE" sz="1800" b="1" dirty="0">
              <a:latin typeface="Arial" panose="020B0604020202020204" pitchFamily="34" charset="0"/>
              <a:cs typeface="Arial" panose="020B0604020202020204" pitchFamily="34" charset="0"/>
            </a:rPr>
            <a:t>Metabolische </a:t>
          </a:r>
          <a:br>
            <a:rPr lang="de-DE" sz="1800" b="1" dirty="0">
              <a:latin typeface="Arial" panose="020B0604020202020204" pitchFamily="34" charset="0"/>
              <a:cs typeface="Arial" panose="020B0604020202020204" pitchFamily="34" charset="0"/>
            </a:rPr>
          </a:br>
          <a:r>
            <a:rPr lang="de-DE" sz="1800" b="1" dirty="0">
              <a:latin typeface="Arial" panose="020B0604020202020204" pitchFamily="34" charset="0"/>
              <a:cs typeface="Arial" panose="020B0604020202020204" pitchFamily="34" charset="0"/>
            </a:rPr>
            <a:t>Störung</a:t>
          </a:r>
        </a:p>
        <a:p>
          <a:endParaRPr lang="de-DE" sz="2000" b="1" dirty="0">
            <a:latin typeface="Arial" panose="020B0604020202020204" pitchFamily="34" charset="0"/>
            <a:cs typeface="Arial" panose="020B0604020202020204" pitchFamily="34" charset="0"/>
          </a:endParaRPr>
        </a:p>
      </dgm:t>
    </dgm:pt>
    <dgm:pt modelId="{BF35A1FF-7CED-4DCC-80AE-19BC1B7F1F50}" type="parTrans" cxnId="{253B36F9-781C-4FC3-99AA-63B10158F207}">
      <dgm:prSet/>
      <dgm:spPr/>
      <dgm:t>
        <a:bodyPr/>
        <a:lstStyle/>
        <a:p>
          <a:endParaRPr lang="de-DE"/>
        </a:p>
      </dgm:t>
    </dgm:pt>
    <dgm:pt modelId="{36F01C21-B641-47EA-80AE-AA7E0DB5C4B8}" type="sibTrans" cxnId="{253B36F9-781C-4FC3-99AA-63B10158F207}">
      <dgm:prSet/>
      <dgm:spPr/>
      <dgm:t>
        <a:bodyPr/>
        <a:lstStyle/>
        <a:p>
          <a:endParaRPr lang="de-DE"/>
        </a:p>
      </dgm:t>
    </dgm:pt>
    <dgm:pt modelId="{51E86F92-63E5-4C3F-B6BE-0230319E73A3}">
      <dgm:prSet phldrT="[Text]" phldr="0" custT="1"/>
      <dgm:spPr/>
      <dgm:t>
        <a:bodyPr/>
        <a:lstStyle/>
        <a:p>
          <a:r>
            <a:rPr lang="de-DE" sz="18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Schmerz, Angst, </a:t>
          </a:r>
          <a:br>
            <a:rPr lang="de-DE" sz="18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br>
          <a:r>
            <a:rPr lang="de-DE" sz="18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Schlafstörung,</a:t>
          </a:r>
          <a:br>
            <a:rPr lang="de-DE" sz="18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br>
          <a:r>
            <a:rPr lang="de-DE" sz="18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Immobilität</a:t>
          </a:r>
        </a:p>
        <a:p>
          <a:endParaRPr lang="de-DE" sz="20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endParaRPr>
        </a:p>
      </dgm:t>
    </dgm:pt>
    <dgm:pt modelId="{61890827-9C2F-420F-BED8-F3B5DAFA279D}" type="parTrans" cxnId="{2E590C08-37D6-4006-AC96-2137CDE10DA6}">
      <dgm:prSet/>
      <dgm:spPr/>
      <dgm:t>
        <a:bodyPr/>
        <a:lstStyle/>
        <a:p>
          <a:endParaRPr lang="de-DE"/>
        </a:p>
      </dgm:t>
    </dgm:pt>
    <dgm:pt modelId="{04ECE4D4-FF2F-4EE4-8C70-C3DF38933702}" type="sibTrans" cxnId="{2E590C08-37D6-4006-AC96-2137CDE10DA6}">
      <dgm:prSet/>
      <dgm:spPr/>
      <dgm:t>
        <a:bodyPr/>
        <a:lstStyle/>
        <a:p>
          <a:endParaRPr lang="de-DE"/>
        </a:p>
      </dgm:t>
    </dgm:pt>
    <dgm:pt modelId="{35E2C97B-326D-4961-97D6-E778F6A2F611}">
      <dgm:prSet phldrT="[Text]" phldr="0" custT="1"/>
      <dgm:spPr/>
      <dgm:t>
        <a:bodyPr/>
        <a:lstStyle/>
        <a:p>
          <a:r>
            <a:rPr lang="de-DE" sz="2000" b="1" dirty="0">
              <a:latin typeface="Arial" panose="020B0604020202020204" pitchFamily="34" charset="0"/>
              <a:cs typeface="Arial" panose="020B0604020202020204" pitchFamily="34" charset="0"/>
            </a:rPr>
            <a:t>Medikation</a:t>
          </a:r>
        </a:p>
        <a:p>
          <a:endParaRPr lang="de-DE" sz="2000" b="1" dirty="0">
            <a:latin typeface="Arial" panose="020B0604020202020204" pitchFamily="34" charset="0"/>
            <a:cs typeface="Arial" panose="020B0604020202020204" pitchFamily="34" charset="0"/>
          </a:endParaRPr>
        </a:p>
      </dgm:t>
    </dgm:pt>
    <dgm:pt modelId="{BBFB0B2B-0B70-4670-B2C9-212287106835}" type="parTrans" cxnId="{81E32577-06B1-4169-BBF5-BA88D964DADF}">
      <dgm:prSet/>
      <dgm:spPr/>
      <dgm:t>
        <a:bodyPr/>
        <a:lstStyle/>
        <a:p>
          <a:endParaRPr lang="de-DE"/>
        </a:p>
      </dgm:t>
    </dgm:pt>
    <dgm:pt modelId="{397C5794-CEB5-45CF-9C03-B4AFDC60FD53}" type="sibTrans" cxnId="{81E32577-06B1-4169-BBF5-BA88D964DADF}">
      <dgm:prSet/>
      <dgm:spPr/>
      <dgm:t>
        <a:bodyPr/>
        <a:lstStyle/>
        <a:p>
          <a:endParaRPr lang="de-DE"/>
        </a:p>
      </dgm:t>
    </dgm:pt>
    <dgm:pt modelId="{4B0C10ED-188A-48B3-847D-9DA59F4F9926}" type="pres">
      <dgm:prSet presAssocID="{497666D4-21D5-4E7D-AF9D-512211333579}" presName="diagram" presStyleCnt="0">
        <dgm:presLayoutVars>
          <dgm:dir/>
          <dgm:resizeHandles val="exact"/>
        </dgm:presLayoutVars>
      </dgm:prSet>
      <dgm:spPr/>
      <dgm:t>
        <a:bodyPr/>
        <a:lstStyle/>
        <a:p>
          <a:endParaRPr lang="de-DE"/>
        </a:p>
      </dgm:t>
    </dgm:pt>
    <dgm:pt modelId="{3B7236F3-0CCD-433D-84B8-34950B9FB03F}" type="pres">
      <dgm:prSet presAssocID="{85BAFFEC-3F90-41E5-8AB1-D8627078AD0B}" presName="node" presStyleLbl="node1" presStyleIdx="0" presStyleCnt="5">
        <dgm:presLayoutVars>
          <dgm:bulletEnabled val="1"/>
        </dgm:presLayoutVars>
      </dgm:prSet>
      <dgm:spPr/>
      <dgm:t>
        <a:bodyPr/>
        <a:lstStyle/>
        <a:p>
          <a:endParaRPr lang="de-DE"/>
        </a:p>
      </dgm:t>
    </dgm:pt>
    <dgm:pt modelId="{0668BACF-92E1-4ABF-84D3-48769CC814D9}" type="pres">
      <dgm:prSet presAssocID="{BBDF86B6-C269-40A2-A83B-2080436C4272}" presName="sibTrans" presStyleCnt="0"/>
      <dgm:spPr/>
    </dgm:pt>
    <dgm:pt modelId="{8833736E-3672-42A4-A074-5DAB1A7842D4}" type="pres">
      <dgm:prSet presAssocID="{D09098FE-51FB-48B7-A29A-BD46DD6A5EB0}" presName="node" presStyleLbl="node1" presStyleIdx="1" presStyleCnt="5">
        <dgm:presLayoutVars>
          <dgm:bulletEnabled val="1"/>
        </dgm:presLayoutVars>
      </dgm:prSet>
      <dgm:spPr/>
      <dgm:t>
        <a:bodyPr/>
        <a:lstStyle/>
        <a:p>
          <a:endParaRPr lang="de-DE"/>
        </a:p>
      </dgm:t>
    </dgm:pt>
    <dgm:pt modelId="{820921EF-4068-4AFA-BCF1-612F0CE66CEF}" type="pres">
      <dgm:prSet presAssocID="{3B17B74B-198E-4538-842A-D0F15B311509}" presName="sibTrans" presStyleCnt="0"/>
      <dgm:spPr/>
    </dgm:pt>
    <dgm:pt modelId="{754AA001-52E3-4345-9E78-A48416110B5B}" type="pres">
      <dgm:prSet presAssocID="{5305F573-F675-4820-9D39-4DFC955F52B9}" presName="node" presStyleLbl="node1" presStyleIdx="2" presStyleCnt="5">
        <dgm:presLayoutVars>
          <dgm:bulletEnabled val="1"/>
        </dgm:presLayoutVars>
      </dgm:prSet>
      <dgm:spPr/>
      <dgm:t>
        <a:bodyPr/>
        <a:lstStyle/>
        <a:p>
          <a:endParaRPr lang="de-DE"/>
        </a:p>
      </dgm:t>
    </dgm:pt>
    <dgm:pt modelId="{67054FFF-2B69-4ABE-A337-7B5555EE316F}" type="pres">
      <dgm:prSet presAssocID="{36F01C21-B641-47EA-80AE-AA7E0DB5C4B8}" presName="sibTrans" presStyleCnt="0"/>
      <dgm:spPr/>
    </dgm:pt>
    <dgm:pt modelId="{7991E57A-3A4A-4414-9308-768FAA451D6F}" type="pres">
      <dgm:prSet presAssocID="{51E86F92-63E5-4C3F-B6BE-0230319E73A3}" presName="node" presStyleLbl="node1" presStyleIdx="3" presStyleCnt="5">
        <dgm:presLayoutVars>
          <dgm:bulletEnabled val="1"/>
        </dgm:presLayoutVars>
      </dgm:prSet>
      <dgm:spPr/>
      <dgm:t>
        <a:bodyPr/>
        <a:lstStyle/>
        <a:p>
          <a:endParaRPr lang="de-DE"/>
        </a:p>
      </dgm:t>
    </dgm:pt>
    <dgm:pt modelId="{4420570A-1F0D-42DE-BD53-C188238D26B3}" type="pres">
      <dgm:prSet presAssocID="{04ECE4D4-FF2F-4EE4-8C70-C3DF38933702}" presName="sibTrans" presStyleCnt="0"/>
      <dgm:spPr/>
    </dgm:pt>
    <dgm:pt modelId="{902C49A1-245A-4990-A7E3-F5064D535169}" type="pres">
      <dgm:prSet presAssocID="{35E2C97B-326D-4961-97D6-E778F6A2F611}" presName="node" presStyleLbl="node1" presStyleIdx="4" presStyleCnt="5" custLinFactNeighborX="442" custLinFactNeighborY="1474">
        <dgm:presLayoutVars>
          <dgm:bulletEnabled val="1"/>
        </dgm:presLayoutVars>
      </dgm:prSet>
      <dgm:spPr/>
      <dgm:t>
        <a:bodyPr/>
        <a:lstStyle/>
        <a:p>
          <a:endParaRPr lang="de-DE"/>
        </a:p>
      </dgm:t>
    </dgm:pt>
  </dgm:ptLst>
  <dgm:cxnLst>
    <dgm:cxn modelId="{E1B89B6B-FE28-4B42-BBE8-E69277E6C5FE}" srcId="{497666D4-21D5-4E7D-AF9D-512211333579}" destId="{85BAFFEC-3F90-41E5-8AB1-D8627078AD0B}" srcOrd="0" destOrd="0" parTransId="{E8771F27-55A5-400C-A1EB-35CF01E725F8}" sibTransId="{BBDF86B6-C269-40A2-A83B-2080436C4272}"/>
    <dgm:cxn modelId="{8AC9B45A-EE61-4729-AE5D-97D632AACBDF}" type="presOf" srcId="{35E2C97B-326D-4961-97D6-E778F6A2F611}" destId="{902C49A1-245A-4990-A7E3-F5064D535169}" srcOrd="0" destOrd="0" presId="urn:microsoft.com/office/officeart/2005/8/layout/default"/>
    <dgm:cxn modelId="{C26A896C-B7A9-4357-91AC-F072DDD629D4}" type="presOf" srcId="{51E86F92-63E5-4C3F-B6BE-0230319E73A3}" destId="{7991E57A-3A4A-4414-9308-768FAA451D6F}" srcOrd="0" destOrd="0" presId="urn:microsoft.com/office/officeart/2005/8/layout/default"/>
    <dgm:cxn modelId="{2E590C08-37D6-4006-AC96-2137CDE10DA6}" srcId="{497666D4-21D5-4E7D-AF9D-512211333579}" destId="{51E86F92-63E5-4C3F-B6BE-0230319E73A3}" srcOrd="3" destOrd="0" parTransId="{61890827-9C2F-420F-BED8-F3B5DAFA279D}" sibTransId="{04ECE4D4-FF2F-4EE4-8C70-C3DF38933702}"/>
    <dgm:cxn modelId="{E4DBA1AC-77F0-4B42-B92F-A38917ED571B}" type="presOf" srcId="{5305F573-F675-4820-9D39-4DFC955F52B9}" destId="{754AA001-52E3-4345-9E78-A48416110B5B}" srcOrd="0" destOrd="0" presId="urn:microsoft.com/office/officeart/2005/8/layout/default"/>
    <dgm:cxn modelId="{81E32577-06B1-4169-BBF5-BA88D964DADF}" srcId="{497666D4-21D5-4E7D-AF9D-512211333579}" destId="{35E2C97B-326D-4961-97D6-E778F6A2F611}" srcOrd="4" destOrd="0" parTransId="{BBFB0B2B-0B70-4670-B2C9-212287106835}" sibTransId="{397C5794-CEB5-45CF-9C03-B4AFDC60FD53}"/>
    <dgm:cxn modelId="{A8592135-F5BB-451F-9548-3496484A4B56}" type="presOf" srcId="{D09098FE-51FB-48B7-A29A-BD46DD6A5EB0}" destId="{8833736E-3672-42A4-A074-5DAB1A7842D4}" srcOrd="0" destOrd="0" presId="urn:microsoft.com/office/officeart/2005/8/layout/default"/>
    <dgm:cxn modelId="{253B36F9-781C-4FC3-99AA-63B10158F207}" srcId="{497666D4-21D5-4E7D-AF9D-512211333579}" destId="{5305F573-F675-4820-9D39-4DFC955F52B9}" srcOrd="2" destOrd="0" parTransId="{BF35A1FF-7CED-4DCC-80AE-19BC1B7F1F50}" sibTransId="{36F01C21-B641-47EA-80AE-AA7E0DB5C4B8}"/>
    <dgm:cxn modelId="{2203C653-A11B-4F07-AD57-205CC4E175D9}" type="presOf" srcId="{85BAFFEC-3F90-41E5-8AB1-D8627078AD0B}" destId="{3B7236F3-0CCD-433D-84B8-34950B9FB03F}" srcOrd="0" destOrd="0" presId="urn:microsoft.com/office/officeart/2005/8/layout/default"/>
    <dgm:cxn modelId="{FDB330B5-664F-45F7-B546-42220A87102B}" srcId="{497666D4-21D5-4E7D-AF9D-512211333579}" destId="{D09098FE-51FB-48B7-A29A-BD46DD6A5EB0}" srcOrd="1" destOrd="0" parTransId="{0FE7F346-9C99-44B2-BCB9-43E7AA594911}" sibTransId="{3B17B74B-198E-4538-842A-D0F15B311509}"/>
    <dgm:cxn modelId="{938AF86E-B441-4C70-BFB7-960443FF9455}" type="presOf" srcId="{497666D4-21D5-4E7D-AF9D-512211333579}" destId="{4B0C10ED-188A-48B3-847D-9DA59F4F9926}" srcOrd="0" destOrd="0" presId="urn:microsoft.com/office/officeart/2005/8/layout/default"/>
    <dgm:cxn modelId="{182E0894-E051-42A1-8DE1-6C88D457C995}" type="presParOf" srcId="{4B0C10ED-188A-48B3-847D-9DA59F4F9926}" destId="{3B7236F3-0CCD-433D-84B8-34950B9FB03F}" srcOrd="0" destOrd="0" presId="urn:microsoft.com/office/officeart/2005/8/layout/default"/>
    <dgm:cxn modelId="{914113C4-17C8-4B0D-86D0-9562F7AC3A22}" type="presParOf" srcId="{4B0C10ED-188A-48B3-847D-9DA59F4F9926}" destId="{0668BACF-92E1-4ABF-84D3-48769CC814D9}" srcOrd="1" destOrd="0" presId="urn:microsoft.com/office/officeart/2005/8/layout/default"/>
    <dgm:cxn modelId="{36461F35-DD6E-4A7A-8842-77414138FE14}" type="presParOf" srcId="{4B0C10ED-188A-48B3-847D-9DA59F4F9926}" destId="{8833736E-3672-42A4-A074-5DAB1A7842D4}" srcOrd="2" destOrd="0" presId="urn:microsoft.com/office/officeart/2005/8/layout/default"/>
    <dgm:cxn modelId="{CC471ECD-D59D-4557-99B1-2490EAC21016}" type="presParOf" srcId="{4B0C10ED-188A-48B3-847D-9DA59F4F9926}" destId="{820921EF-4068-4AFA-BCF1-612F0CE66CEF}" srcOrd="3" destOrd="0" presId="urn:microsoft.com/office/officeart/2005/8/layout/default"/>
    <dgm:cxn modelId="{CB421EAC-7FBA-4734-9A97-049A6F8982DD}" type="presParOf" srcId="{4B0C10ED-188A-48B3-847D-9DA59F4F9926}" destId="{754AA001-52E3-4345-9E78-A48416110B5B}" srcOrd="4" destOrd="0" presId="urn:microsoft.com/office/officeart/2005/8/layout/default"/>
    <dgm:cxn modelId="{2AB09A83-4956-438C-ABCE-F3D9D057B09D}" type="presParOf" srcId="{4B0C10ED-188A-48B3-847D-9DA59F4F9926}" destId="{67054FFF-2B69-4ABE-A337-7B5555EE316F}" srcOrd="5" destOrd="0" presId="urn:microsoft.com/office/officeart/2005/8/layout/default"/>
    <dgm:cxn modelId="{B503ACE1-DDEC-4432-A227-F720BDFB9D67}" type="presParOf" srcId="{4B0C10ED-188A-48B3-847D-9DA59F4F9926}" destId="{7991E57A-3A4A-4414-9308-768FAA451D6F}" srcOrd="6" destOrd="0" presId="urn:microsoft.com/office/officeart/2005/8/layout/default"/>
    <dgm:cxn modelId="{242C1B7B-6B7E-4580-927C-7C67CFC24D39}" type="presParOf" srcId="{4B0C10ED-188A-48B3-847D-9DA59F4F9926}" destId="{4420570A-1F0D-42DE-BD53-C188238D26B3}" srcOrd="7" destOrd="0" presId="urn:microsoft.com/office/officeart/2005/8/layout/default"/>
    <dgm:cxn modelId="{ADAE8999-90C7-484F-80B0-67D4A4857503}" type="presParOf" srcId="{4B0C10ED-188A-48B3-847D-9DA59F4F9926}" destId="{902C49A1-245A-4990-A7E3-F5064D535169}"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3DC45F8-39C6-4EFE-9330-1D7DE2103DE1}" type="doc">
      <dgm:prSet loTypeId="urn:microsoft.com/office/officeart/2005/8/layout/matrix1" loCatId="matrix" qsTypeId="urn:microsoft.com/office/officeart/2005/8/quickstyle/3d4" qsCatId="3D" csTypeId="urn:microsoft.com/office/officeart/2005/8/colors/accent3_1" csCatId="accent3" phldr="1"/>
      <dgm:spPr/>
      <dgm:t>
        <a:bodyPr/>
        <a:lstStyle/>
        <a:p>
          <a:endParaRPr lang="de-DE"/>
        </a:p>
      </dgm:t>
    </dgm:pt>
    <dgm:pt modelId="{07231C75-CBD8-4C1B-800C-DE70A433DA28}">
      <dgm:prSet phldrT="[Text]" phldr="0" custT="1">
        <dgm:style>
          <a:lnRef idx="3">
            <a:schemeClr val="lt1"/>
          </a:lnRef>
          <a:fillRef idx="1">
            <a:schemeClr val="accent3"/>
          </a:fillRef>
          <a:effectRef idx="1">
            <a:schemeClr val="accent3"/>
          </a:effectRef>
          <a:fontRef idx="minor">
            <a:schemeClr val="lt1"/>
          </a:fontRef>
        </dgm:style>
      </dgm:prSet>
      <dgm:spPr/>
      <dgm:t>
        <a:bodyPr/>
        <a:lstStyle/>
        <a:p>
          <a:pPr algn="ctr">
            <a:lnSpc>
              <a:spcPct val="100000"/>
            </a:lnSpc>
          </a:pPr>
          <a:r>
            <a:rPr lang="de-DE" sz="2000" b="1" dirty="0" smtClean="0">
              <a:solidFill>
                <a:schemeClr val="bg1"/>
              </a:solidFill>
              <a:latin typeface="Arial" panose="020B0604020202020204" pitchFamily="34" charset="0"/>
              <a:cs typeface="Arial" panose="020B0604020202020204" pitchFamily="34" charset="0"/>
            </a:rPr>
            <a:t>Sicherstellung adäquater Hydratation</a:t>
          </a:r>
          <a:r>
            <a:rPr lang="de-DE" sz="2000" b="1" dirty="0">
              <a:solidFill>
                <a:schemeClr val="bg1"/>
              </a:solidFill>
              <a:latin typeface="Arial" panose="020B0604020202020204" pitchFamily="34" charset="0"/>
              <a:cs typeface="Arial" panose="020B0604020202020204" pitchFamily="34" charset="0"/>
            </a:rPr>
            <a:t>, </a:t>
          </a:r>
          <a:r>
            <a:rPr lang="de-DE" sz="2000" b="1" dirty="0" smtClean="0">
              <a:solidFill>
                <a:schemeClr val="bg1"/>
              </a:solidFill>
              <a:latin typeface="Arial" panose="020B0604020202020204" pitchFamily="34" charset="0"/>
              <a:cs typeface="Arial" panose="020B0604020202020204" pitchFamily="34" charset="0"/>
            </a:rPr>
            <a:t>oraler Ernährung</a:t>
          </a:r>
          <a:r>
            <a:rPr lang="de-DE" sz="2000" b="1" dirty="0">
              <a:solidFill>
                <a:schemeClr val="bg1"/>
              </a:solidFill>
              <a:latin typeface="Arial" panose="020B0604020202020204" pitchFamily="34" charset="0"/>
              <a:cs typeface="Arial" panose="020B0604020202020204" pitchFamily="34" charset="0"/>
            </a:rPr>
            <a:t>, </a:t>
          </a:r>
          <a:r>
            <a:rPr lang="de-DE" sz="2000" b="1" dirty="0" smtClean="0">
              <a:solidFill>
                <a:schemeClr val="bg1"/>
              </a:solidFill>
              <a:latin typeface="Arial" panose="020B0604020202020204" pitchFamily="34" charset="0"/>
              <a:cs typeface="Arial" panose="020B0604020202020204" pitchFamily="34" charset="0"/>
            </a:rPr>
            <a:t>Darmpassage</a:t>
          </a:r>
          <a:br>
            <a:rPr lang="de-DE" sz="2000" b="1" dirty="0" smtClean="0">
              <a:solidFill>
                <a:schemeClr val="bg1"/>
              </a:solidFill>
              <a:latin typeface="Arial" panose="020B0604020202020204" pitchFamily="34" charset="0"/>
              <a:cs typeface="Arial" panose="020B0604020202020204" pitchFamily="34" charset="0"/>
            </a:rPr>
          </a:br>
          <a:r>
            <a:rPr lang="de-DE" sz="2000" b="1" dirty="0" smtClean="0">
              <a:solidFill>
                <a:schemeClr val="bg1"/>
              </a:solidFill>
              <a:latin typeface="Arial" panose="020B0604020202020204" pitchFamily="34" charset="0"/>
              <a:cs typeface="Arial" panose="020B0604020202020204" pitchFamily="34" charset="0"/>
            </a:rPr>
            <a:t/>
          </a:r>
          <a:br>
            <a:rPr lang="de-DE" sz="2000" b="1" dirty="0" smtClean="0">
              <a:solidFill>
                <a:schemeClr val="bg1"/>
              </a:solidFill>
              <a:latin typeface="Arial" panose="020B0604020202020204" pitchFamily="34" charset="0"/>
              <a:cs typeface="Arial" panose="020B0604020202020204" pitchFamily="34" charset="0"/>
            </a:rPr>
          </a:br>
          <a:r>
            <a:rPr lang="de-DE" sz="2000" b="1" dirty="0" smtClean="0">
              <a:solidFill>
                <a:schemeClr val="bg1"/>
              </a:solidFill>
              <a:latin typeface="Arial" panose="020B0604020202020204" pitchFamily="34" charset="0"/>
              <a:cs typeface="Arial" panose="020B0604020202020204" pitchFamily="34" charset="0"/>
            </a:rPr>
            <a:t>Vermeidung langer </a:t>
          </a:r>
          <a:r>
            <a:rPr lang="de-DE" sz="2000" b="1" dirty="0" err="1" smtClean="0">
              <a:solidFill>
                <a:schemeClr val="bg1"/>
              </a:solidFill>
              <a:latin typeface="Arial" panose="020B0604020202020204" pitchFamily="34" charset="0"/>
              <a:cs typeface="Arial" panose="020B0604020202020204" pitchFamily="34" charset="0"/>
            </a:rPr>
            <a:t>Nüchternzeiten</a:t>
          </a:r>
          <a:r>
            <a:rPr lang="de-DE" sz="2000" b="1" dirty="0" smtClean="0">
              <a:solidFill>
                <a:schemeClr val="bg1"/>
              </a:solidFill>
              <a:latin typeface="Arial" panose="020B0604020202020204" pitchFamily="34" charset="0"/>
              <a:cs typeface="Arial" panose="020B0604020202020204" pitchFamily="34" charset="0"/>
            </a:rPr>
            <a:t/>
          </a:r>
          <a:br>
            <a:rPr lang="de-DE" sz="2000" b="1" dirty="0" smtClean="0">
              <a:solidFill>
                <a:schemeClr val="bg1"/>
              </a:solidFill>
              <a:latin typeface="Arial" panose="020B0604020202020204" pitchFamily="34" charset="0"/>
              <a:cs typeface="Arial" panose="020B0604020202020204" pitchFamily="34" charset="0"/>
            </a:rPr>
          </a:br>
          <a:r>
            <a:rPr lang="de-DE" sz="2000" b="1" dirty="0" smtClean="0">
              <a:solidFill>
                <a:schemeClr val="bg1"/>
              </a:solidFill>
              <a:latin typeface="Arial" panose="020B0604020202020204" pitchFamily="34" charset="0"/>
              <a:cs typeface="Arial" panose="020B0604020202020204" pitchFamily="34" charset="0"/>
            </a:rPr>
            <a:t/>
          </a:r>
          <a:br>
            <a:rPr lang="de-DE" sz="2000" b="1" dirty="0" smtClean="0">
              <a:solidFill>
                <a:schemeClr val="bg1"/>
              </a:solidFill>
              <a:latin typeface="Arial" panose="020B0604020202020204" pitchFamily="34" charset="0"/>
              <a:cs typeface="Arial" panose="020B0604020202020204" pitchFamily="34" charset="0"/>
            </a:rPr>
          </a:br>
          <a:r>
            <a:rPr lang="de-DE" sz="2000" b="1" dirty="0" smtClean="0">
              <a:solidFill>
                <a:schemeClr val="bg1"/>
              </a:solidFill>
              <a:latin typeface="Arial" panose="020B0604020202020204" pitchFamily="34" charset="0"/>
              <a:cs typeface="Arial" panose="020B0604020202020204" pitchFamily="34" charset="0"/>
            </a:rPr>
            <a:t>Minimierung von Fixierungsmaßnahmen</a:t>
          </a:r>
          <a:br>
            <a:rPr lang="de-DE" sz="2000" b="1" dirty="0" smtClean="0">
              <a:solidFill>
                <a:schemeClr val="bg1"/>
              </a:solidFill>
              <a:latin typeface="Arial" panose="020B0604020202020204" pitchFamily="34" charset="0"/>
              <a:cs typeface="Arial" panose="020B0604020202020204" pitchFamily="34" charset="0"/>
            </a:rPr>
          </a:br>
          <a:r>
            <a:rPr lang="de-DE" sz="2000" b="1" dirty="0" smtClean="0">
              <a:solidFill>
                <a:schemeClr val="bg1"/>
              </a:solidFill>
              <a:latin typeface="Arial" panose="020B0604020202020204" pitchFamily="34" charset="0"/>
              <a:cs typeface="Arial" panose="020B0604020202020204" pitchFamily="34" charset="0"/>
            </a:rPr>
            <a:t/>
          </a:r>
          <a:br>
            <a:rPr lang="de-DE" sz="2000" b="1" dirty="0" smtClean="0">
              <a:solidFill>
                <a:schemeClr val="bg1"/>
              </a:solidFill>
              <a:latin typeface="Arial" panose="020B0604020202020204" pitchFamily="34" charset="0"/>
              <a:cs typeface="Arial" panose="020B0604020202020204" pitchFamily="34" charset="0"/>
            </a:rPr>
          </a:br>
          <a:r>
            <a:rPr lang="de-DE" sz="2000" b="1" dirty="0" smtClean="0">
              <a:solidFill>
                <a:schemeClr val="bg1"/>
              </a:solidFill>
              <a:latin typeface="Arial" panose="020B0604020202020204" pitchFamily="34" charset="0"/>
              <a:cs typeface="Arial" panose="020B0604020202020204" pitchFamily="34" charset="0"/>
            </a:rPr>
            <a:t>Verzicht </a:t>
          </a:r>
          <a:r>
            <a:rPr lang="de-DE" sz="2000" b="1" u="sng" dirty="0" smtClean="0">
              <a:solidFill>
                <a:schemeClr val="bg1"/>
              </a:solidFill>
              <a:latin typeface="Arial" panose="020B0604020202020204" pitchFamily="34" charset="0"/>
              <a:cs typeface="Arial" panose="020B0604020202020204" pitchFamily="34" charset="0"/>
            </a:rPr>
            <a:t>routine</a:t>
          </a:r>
          <a:r>
            <a:rPr lang="de-DE" sz="2000" b="1" dirty="0" smtClean="0">
              <a:solidFill>
                <a:schemeClr val="bg1"/>
              </a:solidFill>
              <a:latin typeface="Arial" panose="020B0604020202020204" pitchFamily="34" charset="0"/>
              <a:cs typeface="Arial" panose="020B0604020202020204" pitchFamily="34" charset="0"/>
            </a:rPr>
            <a:t>mäßiger Prämedikation</a:t>
          </a:r>
          <a:endParaRPr lang="de-DE" sz="2000" b="1" dirty="0">
            <a:solidFill>
              <a:schemeClr val="bg1"/>
            </a:solidFill>
          </a:endParaRPr>
        </a:p>
      </dgm:t>
    </dgm:pt>
    <dgm:pt modelId="{CF2FAEAF-FB6B-4811-B0E7-E1F40E2E02AA}" type="parTrans" cxnId="{0E3D4F77-6420-487E-ADAC-AC29478CC049}">
      <dgm:prSet/>
      <dgm:spPr/>
      <dgm:t>
        <a:bodyPr/>
        <a:lstStyle/>
        <a:p>
          <a:endParaRPr lang="de-DE"/>
        </a:p>
      </dgm:t>
    </dgm:pt>
    <dgm:pt modelId="{530C8482-42E5-4997-A885-C6D731014E2B}" type="sibTrans" cxnId="{0E3D4F77-6420-487E-ADAC-AC29478CC049}">
      <dgm:prSet/>
      <dgm:spPr/>
      <dgm:t>
        <a:bodyPr/>
        <a:lstStyle/>
        <a:p>
          <a:endParaRPr lang="de-DE"/>
        </a:p>
      </dgm:t>
    </dgm:pt>
    <dgm:pt modelId="{7B0D8379-808C-4193-8F0E-0A4A53A50567}">
      <dgm:prSet phldrT="[Text]" phldr="0"/>
      <dgm:spPr/>
      <dgm:t>
        <a:bodyPr/>
        <a:lstStyle/>
        <a:p>
          <a:pPr algn="l"/>
          <a:endParaRPr lang="de-DE" dirty="0"/>
        </a:p>
      </dgm:t>
    </dgm:pt>
    <dgm:pt modelId="{27DBE41A-B865-4AF0-A81F-BB2323234DBF}" type="parTrans" cxnId="{44D9F345-BFB8-4662-AF3B-6BF4DC92F6FF}">
      <dgm:prSet/>
      <dgm:spPr/>
      <dgm:t>
        <a:bodyPr/>
        <a:lstStyle/>
        <a:p>
          <a:endParaRPr lang="de-DE"/>
        </a:p>
      </dgm:t>
    </dgm:pt>
    <dgm:pt modelId="{F5923CFB-A112-4047-9706-581963358F7A}" type="sibTrans" cxnId="{44D9F345-BFB8-4662-AF3B-6BF4DC92F6FF}">
      <dgm:prSet/>
      <dgm:spPr/>
      <dgm:t>
        <a:bodyPr/>
        <a:lstStyle/>
        <a:p>
          <a:endParaRPr lang="de-DE"/>
        </a:p>
      </dgm:t>
    </dgm:pt>
    <dgm:pt modelId="{E6B47840-B590-43F2-8666-58958D6C3B66}">
      <dgm:prSet phldrT="[Text]" phldr="0"/>
      <dgm:spPr/>
      <dgm:t>
        <a:bodyPr/>
        <a:lstStyle/>
        <a:p>
          <a:endParaRPr lang="de-DE" dirty="0"/>
        </a:p>
      </dgm:t>
    </dgm:pt>
    <dgm:pt modelId="{F942EEBB-254D-40DD-8A9A-24976779FAE0}" type="parTrans" cxnId="{A2F766F1-977D-4639-95A5-2AA9D18FCFDD}">
      <dgm:prSet/>
      <dgm:spPr/>
      <dgm:t>
        <a:bodyPr/>
        <a:lstStyle/>
        <a:p>
          <a:endParaRPr lang="de-DE"/>
        </a:p>
      </dgm:t>
    </dgm:pt>
    <dgm:pt modelId="{D70C35E7-EE1C-4CC1-8560-6F90387F2D40}" type="sibTrans" cxnId="{A2F766F1-977D-4639-95A5-2AA9D18FCFDD}">
      <dgm:prSet/>
      <dgm:spPr/>
      <dgm:t>
        <a:bodyPr/>
        <a:lstStyle/>
        <a:p>
          <a:endParaRPr lang="de-DE"/>
        </a:p>
      </dgm:t>
    </dgm:pt>
    <dgm:pt modelId="{5BDC2633-3171-4DA0-ABC6-E0FC09A463A0}" type="pres">
      <dgm:prSet presAssocID="{C3DC45F8-39C6-4EFE-9330-1D7DE2103DE1}" presName="diagram" presStyleCnt="0">
        <dgm:presLayoutVars>
          <dgm:chMax val="1"/>
          <dgm:dir/>
          <dgm:animLvl val="ctr"/>
          <dgm:resizeHandles val="exact"/>
        </dgm:presLayoutVars>
      </dgm:prSet>
      <dgm:spPr/>
      <dgm:t>
        <a:bodyPr/>
        <a:lstStyle/>
        <a:p>
          <a:endParaRPr lang="de-DE"/>
        </a:p>
      </dgm:t>
    </dgm:pt>
    <dgm:pt modelId="{034139DC-0627-4425-8C4F-4279104BA851}" type="pres">
      <dgm:prSet presAssocID="{C3DC45F8-39C6-4EFE-9330-1D7DE2103DE1}" presName="matrix" presStyleCnt="0"/>
      <dgm:spPr/>
    </dgm:pt>
    <dgm:pt modelId="{27E25A1B-55D0-4A36-A330-AE6692F4BE09}" type="pres">
      <dgm:prSet presAssocID="{C3DC45F8-39C6-4EFE-9330-1D7DE2103DE1}" presName="tile1" presStyleLbl="node1" presStyleIdx="0" presStyleCnt="4"/>
      <dgm:spPr/>
      <dgm:t>
        <a:bodyPr/>
        <a:lstStyle/>
        <a:p>
          <a:endParaRPr lang="de-DE"/>
        </a:p>
      </dgm:t>
    </dgm:pt>
    <dgm:pt modelId="{28D0721F-2CB1-4982-A0CD-BA232CD39019}" type="pres">
      <dgm:prSet presAssocID="{C3DC45F8-39C6-4EFE-9330-1D7DE2103DE1}" presName="tile1text" presStyleLbl="node1" presStyleIdx="0" presStyleCnt="4">
        <dgm:presLayoutVars>
          <dgm:chMax val="0"/>
          <dgm:chPref val="0"/>
          <dgm:bulletEnabled val="1"/>
        </dgm:presLayoutVars>
      </dgm:prSet>
      <dgm:spPr/>
      <dgm:t>
        <a:bodyPr/>
        <a:lstStyle/>
        <a:p>
          <a:endParaRPr lang="de-DE"/>
        </a:p>
      </dgm:t>
    </dgm:pt>
    <dgm:pt modelId="{09479627-33BD-4FB7-A5CC-9B9265A815D9}" type="pres">
      <dgm:prSet presAssocID="{C3DC45F8-39C6-4EFE-9330-1D7DE2103DE1}" presName="tile2" presStyleLbl="node1" presStyleIdx="1" presStyleCnt="4"/>
      <dgm:spPr/>
      <dgm:t>
        <a:bodyPr/>
        <a:lstStyle/>
        <a:p>
          <a:endParaRPr lang="de-DE"/>
        </a:p>
      </dgm:t>
    </dgm:pt>
    <dgm:pt modelId="{9BAA31F3-6F19-4E69-8C93-92553B3A793E}" type="pres">
      <dgm:prSet presAssocID="{C3DC45F8-39C6-4EFE-9330-1D7DE2103DE1}" presName="tile2text" presStyleLbl="node1" presStyleIdx="1" presStyleCnt="4">
        <dgm:presLayoutVars>
          <dgm:chMax val="0"/>
          <dgm:chPref val="0"/>
          <dgm:bulletEnabled val="1"/>
        </dgm:presLayoutVars>
      </dgm:prSet>
      <dgm:spPr/>
      <dgm:t>
        <a:bodyPr/>
        <a:lstStyle/>
        <a:p>
          <a:endParaRPr lang="de-DE"/>
        </a:p>
      </dgm:t>
    </dgm:pt>
    <dgm:pt modelId="{C7B02C98-2537-462A-87F3-34790536B1B9}" type="pres">
      <dgm:prSet presAssocID="{C3DC45F8-39C6-4EFE-9330-1D7DE2103DE1}" presName="tile3" presStyleLbl="node1" presStyleIdx="2" presStyleCnt="4" custLinFactNeighborX="220" custLinFactNeighborY="14138"/>
      <dgm:spPr/>
    </dgm:pt>
    <dgm:pt modelId="{B0A3B40E-8EDB-4295-B3A2-9739EE4C13A9}" type="pres">
      <dgm:prSet presAssocID="{C3DC45F8-39C6-4EFE-9330-1D7DE2103DE1}" presName="tile3text" presStyleLbl="node1" presStyleIdx="2" presStyleCnt="4">
        <dgm:presLayoutVars>
          <dgm:chMax val="0"/>
          <dgm:chPref val="0"/>
          <dgm:bulletEnabled val="1"/>
        </dgm:presLayoutVars>
      </dgm:prSet>
      <dgm:spPr/>
    </dgm:pt>
    <dgm:pt modelId="{B79069FC-2AB9-41F9-A757-D84C46E45254}" type="pres">
      <dgm:prSet presAssocID="{C3DC45F8-39C6-4EFE-9330-1D7DE2103DE1}" presName="tile4" presStyleLbl="node1" presStyleIdx="3" presStyleCnt="4" custLinFactNeighborX="220" custLinFactNeighborY="2421"/>
      <dgm:spPr/>
    </dgm:pt>
    <dgm:pt modelId="{3567642D-C949-46BC-B425-2FEF85CA90D7}" type="pres">
      <dgm:prSet presAssocID="{C3DC45F8-39C6-4EFE-9330-1D7DE2103DE1}" presName="tile4text" presStyleLbl="node1" presStyleIdx="3" presStyleCnt="4">
        <dgm:presLayoutVars>
          <dgm:chMax val="0"/>
          <dgm:chPref val="0"/>
          <dgm:bulletEnabled val="1"/>
        </dgm:presLayoutVars>
      </dgm:prSet>
      <dgm:spPr/>
    </dgm:pt>
    <dgm:pt modelId="{41E61051-5E4B-45D1-8F37-DE70F2F87CF9}" type="pres">
      <dgm:prSet presAssocID="{C3DC45F8-39C6-4EFE-9330-1D7DE2103DE1}" presName="centerTile" presStyleLbl="fgShp" presStyleIdx="0" presStyleCnt="1" custScaleX="212239" custScaleY="357522">
        <dgm:presLayoutVars>
          <dgm:chMax val="0"/>
          <dgm:chPref val="0"/>
        </dgm:presLayoutVars>
      </dgm:prSet>
      <dgm:spPr/>
      <dgm:t>
        <a:bodyPr/>
        <a:lstStyle/>
        <a:p>
          <a:endParaRPr lang="de-DE"/>
        </a:p>
      </dgm:t>
    </dgm:pt>
  </dgm:ptLst>
  <dgm:cxnLst>
    <dgm:cxn modelId="{65A66255-8967-4F9E-B0D5-E0AF7E71CAE2}" type="presOf" srcId="{C3DC45F8-39C6-4EFE-9330-1D7DE2103DE1}" destId="{5BDC2633-3171-4DA0-ABC6-E0FC09A463A0}" srcOrd="0" destOrd="0" presId="urn:microsoft.com/office/officeart/2005/8/layout/matrix1"/>
    <dgm:cxn modelId="{0E3D4F77-6420-487E-ADAC-AC29478CC049}" srcId="{C3DC45F8-39C6-4EFE-9330-1D7DE2103DE1}" destId="{07231C75-CBD8-4C1B-800C-DE70A433DA28}" srcOrd="0" destOrd="0" parTransId="{CF2FAEAF-FB6B-4811-B0E7-E1F40E2E02AA}" sibTransId="{530C8482-42E5-4997-A885-C6D731014E2B}"/>
    <dgm:cxn modelId="{79F4AEB5-C3D7-4028-B121-1E3A1A3F50EE}" type="presOf" srcId="{7B0D8379-808C-4193-8F0E-0A4A53A50567}" destId="{28D0721F-2CB1-4982-A0CD-BA232CD39019}" srcOrd="1" destOrd="0" presId="urn:microsoft.com/office/officeart/2005/8/layout/matrix1"/>
    <dgm:cxn modelId="{4FC48076-54C6-42C6-8B4E-6007837FCDF4}" type="presOf" srcId="{E6B47840-B590-43F2-8666-58958D6C3B66}" destId="{09479627-33BD-4FB7-A5CC-9B9265A815D9}" srcOrd="0" destOrd="0" presId="urn:microsoft.com/office/officeart/2005/8/layout/matrix1"/>
    <dgm:cxn modelId="{A2F766F1-977D-4639-95A5-2AA9D18FCFDD}" srcId="{07231C75-CBD8-4C1B-800C-DE70A433DA28}" destId="{E6B47840-B590-43F2-8666-58958D6C3B66}" srcOrd="1" destOrd="0" parTransId="{F942EEBB-254D-40DD-8A9A-24976779FAE0}" sibTransId="{D70C35E7-EE1C-4CC1-8560-6F90387F2D40}"/>
    <dgm:cxn modelId="{E156C247-54D6-48DA-8986-3B78D361A2CA}" type="presOf" srcId="{07231C75-CBD8-4C1B-800C-DE70A433DA28}" destId="{41E61051-5E4B-45D1-8F37-DE70F2F87CF9}" srcOrd="0" destOrd="0" presId="urn:microsoft.com/office/officeart/2005/8/layout/matrix1"/>
    <dgm:cxn modelId="{44D9F345-BFB8-4662-AF3B-6BF4DC92F6FF}" srcId="{07231C75-CBD8-4C1B-800C-DE70A433DA28}" destId="{7B0D8379-808C-4193-8F0E-0A4A53A50567}" srcOrd="0" destOrd="0" parTransId="{27DBE41A-B865-4AF0-A81F-BB2323234DBF}" sibTransId="{F5923CFB-A112-4047-9706-581963358F7A}"/>
    <dgm:cxn modelId="{7BCC2EA9-373D-4819-8A13-CBE3CAF1E7AE}" type="presOf" srcId="{E6B47840-B590-43F2-8666-58958D6C3B66}" destId="{9BAA31F3-6F19-4E69-8C93-92553B3A793E}" srcOrd="1" destOrd="0" presId="urn:microsoft.com/office/officeart/2005/8/layout/matrix1"/>
    <dgm:cxn modelId="{D055B608-35C8-4FCE-8093-14EE1A4FAFB8}" type="presOf" srcId="{7B0D8379-808C-4193-8F0E-0A4A53A50567}" destId="{27E25A1B-55D0-4A36-A330-AE6692F4BE09}" srcOrd="0" destOrd="0" presId="urn:microsoft.com/office/officeart/2005/8/layout/matrix1"/>
    <dgm:cxn modelId="{C308867E-055E-4883-A5BA-89F8922D99E5}" type="presParOf" srcId="{5BDC2633-3171-4DA0-ABC6-E0FC09A463A0}" destId="{034139DC-0627-4425-8C4F-4279104BA851}" srcOrd="0" destOrd="0" presId="urn:microsoft.com/office/officeart/2005/8/layout/matrix1"/>
    <dgm:cxn modelId="{16CBEF45-A55A-4FA9-9D1C-86D201B5CC5F}" type="presParOf" srcId="{034139DC-0627-4425-8C4F-4279104BA851}" destId="{27E25A1B-55D0-4A36-A330-AE6692F4BE09}" srcOrd="0" destOrd="0" presId="urn:microsoft.com/office/officeart/2005/8/layout/matrix1"/>
    <dgm:cxn modelId="{C1746855-FCD8-4019-A612-76E5E069821F}" type="presParOf" srcId="{034139DC-0627-4425-8C4F-4279104BA851}" destId="{28D0721F-2CB1-4982-A0CD-BA232CD39019}" srcOrd="1" destOrd="0" presId="urn:microsoft.com/office/officeart/2005/8/layout/matrix1"/>
    <dgm:cxn modelId="{00F2A9A7-8EB3-47FB-B21A-7776767F56EB}" type="presParOf" srcId="{034139DC-0627-4425-8C4F-4279104BA851}" destId="{09479627-33BD-4FB7-A5CC-9B9265A815D9}" srcOrd="2" destOrd="0" presId="urn:microsoft.com/office/officeart/2005/8/layout/matrix1"/>
    <dgm:cxn modelId="{3DC403C9-D528-491E-B63E-B2E2E802F53D}" type="presParOf" srcId="{034139DC-0627-4425-8C4F-4279104BA851}" destId="{9BAA31F3-6F19-4E69-8C93-92553B3A793E}" srcOrd="3" destOrd="0" presId="urn:microsoft.com/office/officeart/2005/8/layout/matrix1"/>
    <dgm:cxn modelId="{731C7C9F-8676-42F2-A20E-3CBDE63F3EA7}" type="presParOf" srcId="{034139DC-0627-4425-8C4F-4279104BA851}" destId="{C7B02C98-2537-462A-87F3-34790536B1B9}" srcOrd="4" destOrd="0" presId="urn:microsoft.com/office/officeart/2005/8/layout/matrix1"/>
    <dgm:cxn modelId="{8D18939D-D619-495A-8C6B-1B98A9E6FEE6}" type="presParOf" srcId="{034139DC-0627-4425-8C4F-4279104BA851}" destId="{B0A3B40E-8EDB-4295-B3A2-9739EE4C13A9}" srcOrd="5" destOrd="0" presId="urn:microsoft.com/office/officeart/2005/8/layout/matrix1"/>
    <dgm:cxn modelId="{07CC498D-4836-43B7-88E4-449822C595E8}" type="presParOf" srcId="{034139DC-0627-4425-8C4F-4279104BA851}" destId="{B79069FC-2AB9-41F9-A757-D84C46E45254}" srcOrd="6" destOrd="0" presId="urn:microsoft.com/office/officeart/2005/8/layout/matrix1"/>
    <dgm:cxn modelId="{AE3AA4BB-3B4E-4FAD-BF84-78708B3128F0}" type="presParOf" srcId="{034139DC-0627-4425-8C4F-4279104BA851}" destId="{3567642D-C949-46BC-B425-2FEF85CA90D7}" srcOrd="7" destOrd="0" presId="urn:microsoft.com/office/officeart/2005/8/layout/matrix1"/>
    <dgm:cxn modelId="{AA0109D8-4A56-4341-9195-DE6973652612}" type="presParOf" srcId="{5BDC2633-3171-4DA0-ABC6-E0FC09A463A0}" destId="{41E61051-5E4B-45D1-8F37-DE70F2F87CF9}"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73C3688-EDE8-4C32-8DED-E1FF91E1E2EA}" type="doc">
      <dgm:prSet loTypeId="urn:microsoft.com/office/officeart/2005/8/layout/vList3" loCatId="list" qsTypeId="urn:microsoft.com/office/officeart/2005/8/quickstyle/3d4" qsCatId="3D" csTypeId="urn:microsoft.com/office/officeart/2005/8/colors/accent3_1" csCatId="accent3" phldr="1"/>
      <dgm:spPr/>
      <dgm:t>
        <a:bodyPr/>
        <a:lstStyle/>
        <a:p>
          <a:endParaRPr lang="de-DE"/>
        </a:p>
      </dgm:t>
    </dgm:pt>
    <dgm:pt modelId="{35516761-56A2-4FE1-8EA2-478AB7E78AEB}">
      <dgm:prSet custT="1"/>
      <dgm:spPr/>
      <dgm:t>
        <a:bodyPr/>
        <a:lstStyle/>
        <a:p>
          <a:r>
            <a:rPr lang="de-DE" sz="1700" dirty="0">
              <a:latin typeface="Arial" panose="020B0604020202020204" pitchFamily="34" charset="0"/>
              <a:cs typeface="Arial" panose="020B0604020202020204" pitchFamily="34" charset="0"/>
            </a:rPr>
            <a:t>Prophylaxe durch intraoperative Gabe?</a:t>
          </a:r>
        </a:p>
      </dgm:t>
    </dgm:pt>
    <dgm:pt modelId="{D12E9FED-8260-4E3A-A088-ABFDDC76AE60}" type="parTrans" cxnId="{ED9EE1C8-960A-40E4-87A0-B233E0A02359}">
      <dgm:prSet/>
      <dgm:spPr/>
      <dgm:t>
        <a:bodyPr/>
        <a:lstStyle/>
        <a:p>
          <a:endParaRPr lang="de-DE"/>
        </a:p>
      </dgm:t>
    </dgm:pt>
    <dgm:pt modelId="{7084D1BB-4A00-42F0-9E06-17DB42986C94}" type="sibTrans" cxnId="{ED9EE1C8-960A-40E4-87A0-B233E0A02359}">
      <dgm:prSet/>
      <dgm:spPr/>
      <dgm:t>
        <a:bodyPr/>
        <a:lstStyle/>
        <a:p>
          <a:endParaRPr lang="de-DE"/>
        </a:p>
      </dgm:t>
    </dgm:pt>
    <dgm:pt modelId="{5086EFA6-1BB9-49EF-8012-2130855D09E7}">
      <dgm:prSet/>
      <dgm:spPr/>
      <dgm:t>
        <a:bodyPr/>
        <a:lstStyle/>
        <a:p>
          <a:r>
            <a:rPr lang="de-DE" dirty="0">
              <a:latin typeface="Arial" panose="020B0604020202020204" pitchFamily="34" charset="0"/>
              <a:cs typeface="Arial" panose="020B0604020202020204" pitchFamily="34" charset="0"/>
            </a:rPr>
            <a:t>Überlegenheit gegenüber Sedativa &amp; Propofol bei </a:t>
          </a:r>
          <a:r>
            <a:rPr lang="de-DE" dirty="0" err="1">
              <a:latin typeface="Arial" panose="020B0604020202020204" pitchFamily="34" charset="0"/>
              <a:cs typeface="Arial" panose="020B0604020202020204" pitchFamily="34" charset="0"/>
            </a:rPr>
            <a:t>Delirtherapie</a:t>
          </a:r>
          <a:r>
            <a:rPr lang="de-DE" dirty="0">
              <a:latin typeface="Arial" panose="020B0604020202020204" pitchFamily="34" charset="0"/>
              <a:cs typeface="Arial" panose="020B0604020202020204" pitchFamily="34" charset="0"/>
            </a:rPr>
            <a:t>?</a:t>
          </a:r>
        </a:p>
      </dgm:t>
    </dgm:pt>
    <dgm:pt modelId="{0ECFAA5F-D7E4-48B2-83E4-47CFC0BE2CA6}" type="parTrans" cxnId="{442319AF-27ED-4AF7-B8E6-622C96D1E9E1}">
      <dgm:prSet/>
      <dgm:spPr/>
      <dgm:t>
        <a:bodyPr/>
        <a:lstStyle/>
        <a:p>
          <a:endParaRPr lang="de-DE"/>
        </a:p>
      </dgm:t>
    </dgm:pt>
    <dgm:pt modelId="{DFE4D74F-C65D-4689-97A9-6C7AA0803B01}" type="sibTrans" cxnId="{442319AF-27ED-4AF7-B8E6-622C96D1E9E1}">
      <dgm:prSet/>
      <dgm:spPr/>
      <dgm:t>
        <a:bodyPr/>
        <a:lstStyle/>
        <a:p>
          <a:endParaRPr lang="de-DE"/>
        </a:p>
      </dgm:t>
    </dgm:pt>
    <dgm:pt modelId="{F89FA2C2-8F03-4F6E-B923-22F09B251591}">
      <dgm:prSet/>
      <dgm:spPr/>
      <dgm:t>
        <a:bodyPr/>
        <a:lstStyle/>
        <a:p>
          <a:r>
            <a:rPr lang="de-DE" dirty="0">
              <a:latin typeface="Arial" panose="020B0604020202020204" pitchFamily="34" charset="0"/>
              <a:cs typeface="Arial" panose="020B0604020202020204" pitchFamily="34" charset="0"/>
            </a:rPr>
            <a:t>Überlegenheit gegenüber Clonidin bei </a:t>
          </a:r>
          <a:r>
            <a:rPr lang="de-DE" dirty="0" err="1">
              <a:latin typeface="Arial" panose="020B0604020202020204" pitchFamily="34" charset="0"/>
              <a:cs typeface="Arial" panose="020B0604020202020204" pitchFamily="34" charset="0"/>
            </a:rPr>
            <a:t>Delirtherapie</a:t>
          </a:r>
          <a:r>
            <a:rPr lang="de-DE" dirty="0">
              <a:latin typeface="Arial" panose="020B0604020202020204" pitchFamily="34" charset="0"/>
              <a:cs typeface="Arial" panose="020B0604020202020204" pitchFamily="34" charset="0"/>
            </a:rPr>
            <a:t>?</a:t>
          </a:r>
        </a:p>
      </dgm:t>
    </dgm:pt>
    <dgm:pt modelId="{F22371B7-5DD0-442A-BE90-67CB9C6A98F0}" type="parTrans" cxnId="{66EA23C6-DE78-4050-8F39-A5DD55B98F7D}">
      <dgm:prSet/>
      <dgm:spPr/>
      <dgm:t>
        <a:bodyPr/>
        <a:lstStyle/>
        <a:p>
          <a:endParaRPr lang="de-DE"/>
        </a:p>
      </dgm:t>
    </dgm:pt>
    <dgm:pt modelId="{5C0F2522-8FBB-4073-BA1D-5FC89FBC6997}" type="sibTrans" cxnId="{66EA23C6-DE78-4050-8F39-A5DD55B98F7D}">
      <dgm:prSet/>
      <dgm:spPr/>
      <dgm:t>
        <a:bodyPr/>
        <a:lstStyle/>
        <a:p>
          <a:endParaRPr lang="de-DE"/>
        </a:p>
      </dgm:t>
    </dgm:pt>
    <dgm:pt modelId="{3ACF35E8-8FAC-4250-B60C-5B4BB3B3CDD2}" type="pres">
      <dgm:prSet presAssocID="{773C3688-EDE8-4C32-8DED-E1FF91E1E2EA}" presName="linearFlow" presStyleCnt="0">
        <dgm:presLayoutVars>
          <dgm:dir/>
          <dgm:resizeHandles val="exact"/>
        </dgm:presLayoutVars>
      </dgm:prSet>
      <dgm:spPr/>
      <dgm:t>
        <a:bodyPr/>
        <a:lstStyle/>
        <a:p>
          <a:endParaRPr lang="de-DE"/>
        </a:p>
      </dgm:t>
    </dgm:pt>
    <dgm:pt modelId="{5EFCA981-4B0A-4B4F-8B19-0F98CE8BE68B}" type="pres">
      <dgm:prSet presAssocID="{35516761-56A2-4FE1-8EA2-478AB7E78AEB}" presName="composite" presStyleCnt="0"/>
      <dgm:spPr/>
    </dgm:pt>
    <dgm:pt modelId="{8E9181D0-3C98-40F2-A9F9-D503D96F12A9}" type="pres">
      <dgm:prSet presAssocID="{35516761-56A2-4FE1-8EA2-478AB7E78AEB}" presName="imgShp" presStyleLbl="fgImgPlace1" presStyleIdx="0" presStyleCnt="3">
        <dgm:style>
          <a:lnRef idx="3">
            <a:schemeClr val="lt1"/>
          </a:lnRef>
          <a:fillRef idx="1">
            <a:schemeClr val="accent3"/>
          </a:fillRef>
          <a:effectRef idx="1">
            <a:schemeClr val="accent3"/>
          </a:effectRef>
          <a:fontRef idx="minor">
            <a:schemeClr val="lt1"/>
          </a:fontRef>
        </dgm:style>
      </dgm:prSet>
      <dgm:spPr/>
    </dgm:pt>
    <dgm:pt modelId="{C3AB6DFC-859C-41FD-9678-3423EB508636}" type="pres">
      <dgm:prSet presAssocID="{35516761-56A2-4FE1-8EA2-478AB7E78AEB}" presName="txShp" presStyleLbl="node1" presStyleIdx="0" presStyleCnt="3">
        <dgm:presLayoutVars>
          <dgm:bulletEnabled val="1"/>
        </dgm:presLayoutVars>
      </dgm:prSet>
      <dgm:spPr/>
      <dgm:t>
        <a:bodyPr/>
        <a:lstStyle/>
        <a:p>
          <a:endParaRPr lang="de-DE"/>
        </a:p>
      </dgm:t>
    </dgm:pt>
    <dgm:pt modelId="{23C26480-ACB0-4C28-80DE-254CF25CC648}" type="pres">
      <dgm:prSet presAssocID="{7084D1BB-4A00-42F0-9E06-17DB42986C94}" presName="spacing" presStyleCnt="0"/>
      <dgm:spPr/>
    </dgm:pt>
    <dgm:pt modelId="{81B44A3F-2469-4E76-8F19-08C82B7900F4}" type="pres">
      <dgm:prSet presAssocID="{5086EFA6-1BB9-49EF-8012-2130855D09E7}" presName="composite" presStyleCnt="0"/>
      <dgm:spPr/>
    </dgm:pt>
    <dgm:pt modelId="{D1339306-87CE-46F7-9C47-19AE0729A3B2}" type="pres">
      <dgm:prSet presAssocID="{5086EFA6-1BB9-49EF-8012-2130855D09E7}" presName="imgShp" presStyleLbl="fgImgPlace1" presStyleIdx="1" presStyleCnt="3">
        <dgm:style>
          <a:lnRef idx="3">
            <a:schemeClr val="lt1"/>
          </a:lnRef>
          <a:fillRef idx="1">
            <a:schemeClr val="accent3"/>
          </a:fillRef>
          <a:effectRef idx="1">
            <a:schemeClr val="accent3"/>
          </a:effectRef>
          <a:fontRef idx="minor">
            <a:schemeClr val="lt1"/>
          </a:fontRef>
        </dgm:style>
      </dgm:prSet>
      <dgm:spPr/>
    </dgm:pt>
    <dgm:pt modelId="{7194D742-C9FD-421C-A425-771623828E06}" type="pres">
      <dgm:prSet presAssocID="{5086EFA6-1BB9-49EF-8012-2130855D09E7}" presName="txShp" presStyleLbl="node1" presStyleIdx="1" presStyleCnt="3">
        <dgm:presLayoutVars>
          <dgm:bulletEnabled val="1"/>
        </dgm:presLayoutVars>
      </dgm:prSet>
      <dgm:spPr/>
      <dgm:t>
        <a:bodyPr/>
        <a:lstStyle/>
        <a:p>
          <a:endParaRPr lang="de-DE"/>
        </a:p>
      </dgm:t>
    </dgm:pt>
    <dgm:pt modelId="{1D83C496-FF42-428C-9C4D-4BC3FEDAF02D}" type="pres">
      <dgm:prSet presAssocID="{DFE4D74F-C65D-4689-97A9-6C7AA0803B01}" presName="spacing" presStyleCnt="0"/>
      <dgm:spPr/>
    </dgm:pt>
    <dgm:pt modelId="{8C079887-983A-4F53-895A-F65240261CA7}" type="pres">
      <dgm:prSet presAssocID="{F89FA2C2-8F03-4F6E-B923-22F09B251591}" presName="composite" presStyleCnt="0"/>
      <dgm:spPr/>
    </dgm:pt>
    <dgm:pt modelId="{489B2B68-D428-4F84-9038-F5AE6B9A8CA8}" type="pres">
      <dgm:prSet presAssocID="{F89FA2C2-8F03-4F6E-B923-22F09B251591}" presName="imgShp" presStyleLbl="fgImgPlace1" presStyleIdx="2" presStyleCnt="3">
        <dgm:style>
          <a:lnRef idx="3">
            <a:schemeClr val="lt1"/>
          </a:lnRef>
          <a:fillRef idx="1">
            <a:schemeClr val="accent3"/>
          </a:fillRef>
          <a:effectRef idx="1">
            <a:schemeClr val="accent3"/>
          </a:effectRef>
          <a:fontRef idx="minor">
            <a:schemeClr val="lt1"/>
          </a:fontRef>
        </dgm:style>
      </dgm:prSet>
      <dgm:spPr/>
    </dgm:pt>
    <dgm:pt modelId="{9C72BE12-3377-45E0-B18E-AC9041632ED8}" type="pres">
      <dgm:prSet presAssocID="{F89FA2C2-8F03-4F6E-B923-22F09B251591}" presName="txShp" presStyleLbl="node1" presStyleIdx="2" presStyleCnt="3">
        <dgm:presLayoutVars>
          <dgm:bulletEnabled val="1"/>
        </dgm:presLayoutVars>
      </dgm:prSet>
      <dgm:spPr/>
      <dgm:t>
        <a:bodyPr/>
        <a:lstStyle/>
        <a:p>
          <a:endParaRPr lang="de-DE"/>
        </a:p>
      </dgm:t>
    </dgm:pt>
  </dgm:ptLst>
  <dgm:cxnLst>
    <dgm:cxn modelId="{442319AF-27ED-4AF7-B8E6-622C96D1E9E1}" srcId="{773C3688-EDE8-4C32-8DED-E1FF91E1E2EA}" destId="{5086EFA6-1BB9-49EF-8012-2130855D09E7}" srcOrd="1" destOrd="0" parTransId="{0ECFAA5F-D7E4-48B2-83E4-47CFC0BE2CA6}" sibTransId="{DFE4D74F-C65D-4689-97A9-6C7AA0803B01}"/>
    <dgm:cxn modelId="{1B97D10E-AD42-4E62-AE4C-25422974DC1A}" type="presOf" srcId="{F89FA2C2-8F03-4F6E-B923-22F09B251591}" destId="{9C72BE12-3377-45E0-B18E-AC9041632ED8}" srcOrd="0" destOrd="0" presId="urn:microsoft.com/office/officeart/2005/8/layout/vList3"/>
    <dgm:cxn modelId="{99FADD33-D32C-43A1-9728-03E53082E98D}" type="presOf" srcId="{773C3688-EDE8-4C32-8DED-E1FF91E1E2EA}" destId="{3ACF35E8-8FAC-4250-B60C-5B4BB3B3CDD2}" srcOrd="0" destOrd="0" presId="urn:microsoft.com/office/officeart/2005/8/layout/vList3"/>
    <dgm:cxn modelId="{000B24BE-713D-410E-B65E-7BF1B7959559}" type="presOf" srcId="{35516761-56A2-4FE1-8EA2-478AB7E78AEB}" destId="{C3AB6DFC-859C-41FD-9678-3423EB508636}" srcOrd="0" destOrd="0" presId="urn:microsoft.com/office/officeart/2005/8/layout/vList3"/>
    <dgm:cxn modelId="{66EA23C6-DE78-4050-8F39-A5DD55B98F7D}" srcId="{773C3688-EDE8-4C32-8DED-E1FF91E1E2EA}" destId="{F89FA2C2-8F03-4F6E-B923-22F09B251591}" srcOrd="2" destOrd="0" parTransId="{F22371B7-5DD0-442A-BE90-67CB9C6A98F0}" sibTransId="{5C0F2522-8FBB-4073-BA1D-5FC89FBC6997}"/>
    <dgm:cxn modelId="{ED9EE1C8-960A-40E4-87A0-B233E0A02359}" srcId="{773C3688-EDE8-4C32-8DED-E1FF91E1E2EA}" destId="{35516761-56A2-4FE1-8EA2-478AB7E78AEB}" srcOrd="0" destOrd="0" parTransId="{D12E9FED-8260-4E3A-A088-ABFDDC76AE60}" sibTransId="{7084D1BB-4A00-42F0-9E06-17DB42986C94}"/>
    <dgm:cxn modelId="{6C6CCC93-52BA-4D33-863F-A8F2E301DB77}" type="presOf" srcId="{5086EFA6-1BB9-49EF-8012-2130855D09E7}" destId="{7194D742-C9FD-421C-A425-771623828E06}" srcOrd="0" destOrd="0" presId="urn:microsoft.com/office/officeart/2005/8/layout/vList3"/>
    <dgm:cxn modelId="{81344D33-9CFE-4BCF-89A6-9D3AAAAF5668}" type="presParOf" srcId="{3ACF35E8-8FAC-4250-B60C-5B4BB3B3CDD2}" destId="{5EFCA981-4B0A-4B4F-8B19-0F98CE8BE68B}" srcOrd="0" destOrd="0" presId="urn:microsoft.com/office/officeart/2005/8/layout/vList3"/>
    <dgm:cxn modelId="{21948780-4C6D-46BB-A853-AFB7E489E9EC}" type="presParOf" srcId="{5EFCA981-4B0A-4B4F-8B19-0F98CE8BE68B}" destId="{8E9181D0-3C98-40F2-A9F9-D503D96F12A9}" srcOrd="0" destOrd="0" presId="urn:microsoft.com/office/officeart/2005/8/layout/vList3"/>
    <dgm:cxn modelId="{E7708D2D-9DE9-4AA5-B53A-7F4CED92C7E2}" type="presParOf" srcId="{5EFCA981-4B0A-4B4F-8B19-0F98CE8BE68B}" destId="{C3AB6DFC-859C-41FD-9678-3423EB508636}" srcOrd="1" destOrd="0" presId="urn:microsoft.com/office/officeart/2005/8/layout/vList3"/>
    <dgm:cxn modelId="{8257B49C-BE69-4CA6-A318-278837726574}" type="presParOf" srcId="{3ACF35E8-8FAC-4250-B60C-5B4BB3B3CDD2}" destId="{23C26480-ACB0-4C28-80DE-254CF25CC648}" srcOrd="1" destOrd="0" presId="urn:microsoft.com/office/officeart/2005/8/layout/vList3"/>
    <dgm:cxn modelId="{677FC631-2B56-4113-B9CA-CF167709E1EF}" type="presParOf" srcId="{3ACF35E8-8FAC-4250-B60C-5B4BB3B3CDD2}" destId="{81B44A3F-2469-4E76-8F19-08C82B7900F4}" srcOrd="2" destOrd="0" presId="urn:microsoft.com/office/officeart/2005/8/layout/vList3"/>
    <dgm:cxn modelId="{E06AC59A-9F15-4DD5-8F9D-3E12D3CD4F4A}" type="presParOf" srcId="{81B44A3F-2469-4E76-8F19-08C82B7900F4}" destId="{D1339306-87CE-46F7-9C47-19AE0729A3B2}" srcOrd="0" destOrd="0" presId="urn:microsoft.com/office/officeart/2005/8/layout/vList3"/>
    <dgm:cxn modelId="{2B67788F-9F1D-4D8B-B898-6BB1E51882E6}" type="presParOf" srcId="{81B44A3F-2469-4E76-8F19-08C82B7900F4}" destId="{7194D742-C9FD-421C-A425-771623828E06}" srcOrd="1" destOrd="0" presId="urn:microsoft.com/office/officeart/2005/8/layout/vList3"/>
    <dgm:cxn modelId="{4776CA68-04AB-4741-ABB6-C4A55D08B2CE}" type="presParOf" srcId="{3ACF35E8-8FAC-4250-B60C-5B4BB3B3CDD2}" destId="{1D83C496-FF42-428C-9C4D-4BC3FEDAF02D}" srcOrd="3" destOrd="0" presId="urn:microsoft.com/office/officeart/2005/8/layout/vList3"/>
    <dgm:cxn modelId="{117C3256-E4BB-4AFD-8147-10844742EB36}" type="presParOf" srcId="{3ACF35E8-8FAC-4250-B60C-5B4BB3B3CDD2}" destId="{8C079887-983A-4F53-895A-F65240261CA7}" srcOrd="4" destOrd="0" presId="urn:microsoft.com/office/officeart/2005/8/layout/vList3"/>
    <dgm:cxn modelId="{DDED3C53-F7CB-4F80-B546-26E8C6AAB771}" type="presParOf" srcId="{8C079887-983A-4F53-895A-F65240261CA7}" destId="{489B2B68-D428-4F84-9038-F5AE6B9A8CA8}" srcOrd="0" destOrd="0" presId="urn:microsoft.com/office/officeart/2005/8/layout/vList3"/>
    <dgm:cxn modelId="{1A9D2D84-7289-4960-8CB1-F9114680B3D9}" type="presParOf" srcId="{8C079887-983A-4F53-895A-F65240261CA7}" destId="{9C72BE12-3377-45E0-B18E-AC9041632ED8}"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234FA16-0F3F-472A-B58A-81693B1AABE1}" type="doc">
      <dgm:prSet loTypeId="urn:microsoft.com/office/officeart/2005/8/layout/chevron2" loCatId="process" qsTypeId="urn:microsoft.com/office/officeart/2005/8/quickstyle/3d4" qsCatId="3D" csTypeId="urn:microsoft.com/office/officeart/2005/8/colors/accent3_1" csCatId="accent3" phldr="1"/>
      <dgm:spPr/>
      <dgm:t>
        <a:bodyPr/>
        <a:lstStyle/>
        <a:p>
          <a:endParaRPr lang="de-DE"/>
        </a:p>
      </dgm:t>
    </dgm:pt>
    <dgm:pt modelId="{1E14FD7C-933B-462E-ADC9-2C5006BE4FE4}">
      <dgm:prSet phldrT="[Text]" phldr="0"/>
      <dgm:spPr/>
      <dgm:t>
        <a:bodyPr/>
        <a:lstStyle/>
        <a:p>
          <a:endParaRPr lang="de-DE" dirty="0">
            <a:latin typeface="Arial" panose="020B0604020202020204" pitchFamily="34" charset="0"/>
            <a:cs typeface="Arial" panose="020B0604020202020204" pitchFamily="34" charset="0"/>
          </a:endParaRPr>
        </a:p>
      </dgm:t>
    </dgm:pt>
    <dgm:pt modelId="{6148CA48-95E9-4DAA-9BE5-F445C9BCD986}" type="parTrans" cxnId="{EB0E18C6-8ED0-4A0B-B113-55C71BC11481}">
      <dgm:prSet/>
      <dgm:spPr/>
      <dgm:t>
        <a:bodyPr/>
        <a:lstStyle/>
        <a:p>
          <a:endParaRPr lang="de-DE"/>
        </a:p>
      </dgm:t>
    </dgm:pt>
    <dgm:pt modelId="{FDF151B0-B137-40FA-B35F-3D414E037655}" type="sibTrans" cxnId="{EB0E18C6-8ED0-4A0B-B113-55C71BC11481}">
      <dgm:prSet/>
      <dgm:spPr/>
      <dgm:t>
        <a:bodyPr/>
        <a:lstStyle/>
        <a:p>
          <a:endParaRPr lang="de-DE"/>
        </a:p>
      </dgm:t>
    </dgm:pt>
    <dgm:pt modelId="{832484C8-2CA8-4BC6-AE5D-89E052F31C08}">
      <dgm:prSet phldrT="[Text]" phldr="0"/>
      <dgm:spPr/>
      <dgm:t>
        <a:bodyPr/>
        <a:lstStyle/>
        <a:p>
          <a:endParaRPr lang="de-DE" dirty="0">
            <a:latin typeface="Arial" panose="020B0604020202020204" pitchFamily="34" charset="0"/>
            <a:cs typeface="Arial" panose="020B0604020202020204" pitchFamily="34" charset="0"/>
          </a:endParaRPr>
        </a:p>
      </dgm:t>
    </dgm:pt>
    <dgm:pt modelId="{848CBAE3-60AE-409E-B3BB-E1E7E311E01B}" type="parTrans" cxnId="{CB08E8D1-85C6-4BE9-852B-7BE0BCD846FD}">
      <dgm:prSet/>
      <dgm:spPr/>
      <dgm:t>
        <a:bodyPr/>
        <a:lstStyle/>
        <a:p>
          <a:endParaRPr lang="de-DE"/>
        </a:p>
      </dgm:t>
    </dgm:pt>
    <dgm:pt modelId="{9A2D0D23-2FA1-483F-A1C1-308C4B957773}" type="sibTrans" cxnId="{CB08E8D1-85C6-4BE9-852B-7BE0BCD846FD}">
      <dgm:prSet/>
      <dgm:spPr/>
      <dgm:t>
        <a:bodyPr/>
        <a:lstStyle/>
        <a:p>
          <a:endParaRPr lang="de-DE"/>
        </a:p>
      </dgm:t>
    </dgm:pt>
    <dgm:pt modelId="{C2AC4EB1-28CF-4374-949C-73695E809A24}">
      <dgm:prSet phldrT="[Text]" phldr="0">
        <dgm:style>
          <a:lnRef idx="3">
            <a:schemeClr val="lt1"/>
          </a:lnRef>
          <a:fillRef idx="1">
            <a:schemeClr val="accent3"/>
          </a:fillRef>
          <a:effectRef idx="1">
            <a:schemeClr val="accent3"/>
          </a:effectRef>
          <a:fontRef idx="minor">
            <a:schemeClr val="lt1"/>
          </a:fontRef>
        </dgm:style>
      </dgm:prSet>
      <dgm:spPr/>
      <dgm:t>
        <a:bodyPr/>
        <a:lstStyle/>
        <a:p>
          <a:pPr algn="ctr">
            <a:buNone/>
          </a:pPr>
          <a:r>
            <a:rPr lang="de-DE" dirty="0" smtClean="0">
              <a:solidFill>
                <a:schemeClr val="bg1"/>
              </a:solidFill>
              <a:latin typeface="Arial" panose="020B0604020202020204" pitchFamily="34" charset="0"/>
              <a:cs typeface="Arial" panose="020B0604020202020204" pitchFamily="34" charset="0"/>
            </a:rPr>
            <a:t>Multifaktorielle Genese = </a:t>
          </a:r>
          <a:br>
            <a:rPr lang="de-DE" dirty="0" smtClean="0">
              <a:solidFill>
                <a:schemeClr val="bg1"/>
              </a:solidFill>
              <a:latin typeface="Arial" panose="020B0604020202020204" pitchFamily="34" charset="0"/>
              <a:cs typeface="Arial" panose="020B0604020202020204" pitchFamily="34" charset="0"/>
            </a:rPr>
          </a:br>
          <a:r>
            <a:rPr lang="de-DE" dirty="0" smtClean="0">
              <a:solidFill>
                <a:schemeClr val="bg1"/>
              </a:solidFill>
              <a:latin typeface="Arial" panose="020B0604020202020204" pitchFamily="34" charset="0"/>
              <a:cs typeface="Arial" panose="020B0604020202020204" pitchFamily="34" charset="0"/>
            </a:rPr>
            <a:t>multifaktorielle Prävention</a:t>
          </a:r>
          <a:endParaRPr lang="de-DE" dirty="0">
            <a:solidFill>
              <a:schemeClr val="bg1"/>
            </a:solidFill>
            <a:latin typeface="Arial" panose="020B0604020202020204" pitchFamily="34" charset="0"/>
            <a:cs typeface="Arial" panose="020B0604020202020204" pitchFamily="34" charset="0"/>
          </a:endParaRPr>
        </a:p>
      </dgm:t>
    </dgm:pt>
    <dgm:pt modelId="{E3B3AF2C-5D40-4D2F-B7E6-5A376790D875}" type="parTrans" cxnId="{EEB7749D-8B99-4839-8950-A686AC9E123E}">
      <dgm:prSet/>
      <dgm:spPr/>
      <dgm:t>
        <a:bodyPr/>
        <a:lstStyle/>
        <a:p>
          <a:endParaRPr lang="de-DE"/>
        </a:p>
      </dgm:t>
    </dgm:pt>
    <dgm:pt modelId="{6A68E91A-5EB7-4FE4-98DB-81E1D613B801}" type="sibTrans" cxnId="{EEB7749D-8B99-4839-8950-A686AC9E123E}">
      <dgm:prSet/>
      <dgm:spPr/>
      <dgm:t>
        <a:bodyPr/>
        <a:lstStyle/>
        <a:p>
          <a:endParaRPr lang="de-DE"/>
        </a:p>
      </dgm:t>
    </dgm:pt>
    <dgm:pt modelId="{4E841739-68F7-4429-8BBC-C86DCE668496}">
      <dgm:prSet phldrT="[Text]" phldr="0"/>
      <dgm:spPr/>
      <dgm:t>
        <a:bodyPr/>
        <a:lstStyle/>
        <a:p>
          <a:endParaRPr lang="de-DE" dirty="0">
            <a:latin typeface="Arial" panose="020B0604020202020204" pitchFamily="34" charset="0"/>
            <a:cs typeface="Arial" panose="020B0604020202020204" pitchFamily="34" charset="0"/>
          </a:endParaRPr>
        </a:p>
      </dgm:t>
    </dgm:pt>
    <dgm:pt modelId="{D421BBB4-5485-4624-AC0B-9DBF2BACC2A7}" type="parTrans" cxnId="{05BB184E-7ADF-4451-A2B4-310783BDCE87}">
      <dgm:prSet/>
      <dgm:spPr/>
      <dgm:t>
        <a:bodyPr/>
        <a:lstStyle/>
        <a:p>
          <a:endParaRPr lang="de-DE"/>
        </a:p>
      </dgm:t>
    </dgm:pt>
    <dgm:pt modelId="{8A46D69D-4F1C-4338-AA9D-5BA2DBB544D3}" type="sibTrans" cxnId="{05BB184E-7ADF-4451-A2B4-310783BDCE87}">
      <dgm:prSet/>
      <dgm:spPr/>
      <dgm:t>
        <a:bodyPr/>
        <a:lstStyle/>
        <a:p>
          <a:endParaRPr lang="de-DE"/>
        </a:p>
      </dgm:t>
    </dgm:pt>
    <dgm:pt modelId="{965410CE-B991-4EEA-B189-48C75AC6B93A}">
      <dgm:prSet phldrT="[Text]" phldr="0">
        <dgm:style>
          <a:lnRef idx="3">
            <a:schemeClr val="lt1"/>
          </a:lnRef>
          <a:fillRef idx="1">
            <a:schemeClr val="accent3"/>
          </a:fillRef>
          <a:effectRef idx="1">
            <a:schemeClr val="accent3"/>
          </a:effectRef>
          <a:fontRef idx="minor">
            <a:schemeClr val="lt1"/>
          </a:fontRef>
        </dgm:style>
      </dgm:prSet>
      <dgm:spPr/>
      <dgm:t>
        <a:bodyPr/>
        <a:lstStyle/>
        <a:p>
          <a:pPr algn="ctr">
            <a:buNone/>
          </a:pPr>
          <a:r>
            <a:rPr lang="de-DE" dirty="0">
              <a:solidFill>
                <a:schemeClr val="bg1"/>
              </a:solidFill>
              <a:latin typeface="Arial" panose="020B0604020202020204" pitchFamily="34" charset="0"/>
              <a:cs typeface="Arial" panose="020B0604020202020204" pitchFamily="34" charset="0"/>
            </a:rPr>
            <a:t>Fokus auf </a:t>
          </a:r>
          <a:r>
            <a:rPr lang="de-DE" dirty="0" smtClean="0">
              <a:solidFill>
                <a:schemeClr val="bg1"/>
              </a:solidFill>
              <a:latin typeface="Arial" panose="020B0604020202020204" pitchFamily="34" charset="0"/>
              <a:cs typeface="Arial" panose="020B0604020202020204" pitchFamily="34" charset="0"/>
            </a:rPr>
            <a:t>Prähabilitation und Früherkennung</a:t>
          </a:r>
          <a:endParaRPr lang="de-DE" dirty="0">
            <a:solidFill>
              <a:schemeClr val="bg1"/>
            </a:solidFill>
            <a:latin typeface="Arial" panose="020B0604020202020204" pitchFamily="34" charset="0"/>
            <a:cs typeface="Arial" panose="020B0604020202020204" pitchFamily="34" charset="0"/>
          </a:endParaRPr>
        </a:p>
      </dgm:t>
    </dgm:pt>
    <dgm:pt modelId="{15A34EB6-1573-4D69-816C-604055018390}" type="parTrans" cxnId="{BAC2159B-5E87-4191-B099-470F6D5BD1AA}">
      <dgm:prSet/>
      <dgm:spPr/>
      <dgm:t>
        <a:bodyPr/>
        <a:lstStyle/>
        <a:p>
          <a:endParaRPr lang="de-DE"/>
        </a:p>
      </dgm:t>
    </dgm:pt>
    <dgm:pt modelId="{527D8FC0-7772-403C-A38C-67353E098EDA}" type="sibTrans" cxnId="{BAC2159B-5E87-4191-B099-470F6D5BD1AA}">
      <dgm:prSet/>
      <dgm:spPr/>
      <dgm:t>
        <a:bodyPr/>
        <a:lstStyle/>
        <a:p>
          <a:endParaRPr lang="de-DE"/>
        </a:p>
      </dgm:t>
    </dgm:pt>
    <dgm:pt modelId="{C50BA2EA-1944-4E47-94EA-CC1600EC48B6}">
      <dgm:prSet phldrT="[Text]" phldr="0">
        <dgm:style>
          <a:lnRef idx="3">
            <a:schemeClr val="lt1"/>
          </a:lnRef>
          <a:fillRef idx="1">
            <a:schemeClr val="accent3"/>
          </a:fillRef>
          <a:effectRef idx="1">
            <a:schemeClr val="accent3"/>
          </a:effectRef>
          <a:fontRef idx="minor">
            <a:schemeClr val="lt1"/>
          </a:fontRef>
        </dgm:style>
      </dgm:prSet>
      <dgm:spPr/>
      <dgm:t>
        <a:bodyPr/>
        <a:lstStyle/>
        <a:p>
          <a:pPr algn="ctr">
            <a:buNone/>
          </a:pPr>
          <a:r>
            <a:rPr lang="de-DE" dirty="0">
              <a:solidFill>
                <a:schemeClr val="bg1"/>
              </a:solidFill>
              <a:latin typeface="Arial" panose="020B0604020202020204" pitchFamily="34" charset="0"/>
              <a:cs typeface="Arial" panose="020B0604020202020204" pitchFamily="34" charset="0"/>
            </a:rPr>
            <a:t>Delir ist </a:t>
          </a:r>
          <a:r>
            <a:rPr lang="de-DE" dirty="0" smtClean="0">
              <a:solidFill>
                <a:schemeClr val="bg1"/>
              </a:solidFill>
              <a:latin typeface="Arial" panose="020B0604020202020204" pitchFamily="34" charset="0"/>
              <a:cs typeface="Arial" panose="020B0604020202020204" pitchFamily="34" charset="0"/>
            </a:rPr>
            <a:t>Organdysfunktion</a:t>
          </a:r>
          <a:endParaRPr lang="de-DE" dirty="0">
            <a:solidFill>
              <a:schemeClr val="bg1"/>
            </a:solidFill>
            <a:latin typeface="Arial" panose="020B0604020202020204" pitchFamily="34" charset="0"/>
            <a:cs typeface="Arial" panose="020B0604020202020204" pitchFamily="34" charset="0"/>
          </a:endParaRPr>
        </a:p>
      </dgm:t>
    </dgm:pt>
    <dgm:pt modelId="{C98C5DA4-7EF7-4FDA-BFAB-11F19AE3E3EC}" type="parTrans" cxnId="{96216910-70EB-48DD-A973-3C5E76566C28}">
      <dgm:prSet/>
      <dgm:spPr/>
      <dgm:t>
        <a:bodyPr/>
        <a:lstStyle/>
        <a:p>
          <a:endParaRPr lang="de-DE"/>
        </a:p>
      </dgm:t>
    </dgm:pt>
    <dgm:pt modelId="{36495541-5E04-4DF4-B03B-2506310F595C}" type="sibTrans" cxnId="{96216910-70EB-48DD-A973-3C5E76566C28}">
      <dgm:prSet/>
      <dgm:spPr/>
      <dgm:t>
        <a:bodyPr/>
        <a:lstStyle/>
        <a:p>
          <a:endParaRPr lang="de-DE"/>
        </a:p>
      </dgm:t>
    </dgm:pt>
    <dgm:pt modelId="{525BC50A-90A8-4336-8059-BEDCE9F00BC2}">
      <dgm:prSet phldrT="[Text]" phldr="0">
        <dgm:style>
          <a:lnRef idx="3">
            <a:schemeClr val="lt1"/>
          </a:lnRef>
          <a:fillRef idx="1">
            <a:schemeClr val="accent3"/>
          </a:fillRef>
          <a:effectRef idx="1">
            <a:schemeClr val="accent3"/>
          </a:effectRef>
          <a:fontRef idx="minor">
            <a:schemeClr val="lt1"/>
          </a:fontRef>
        </dgm:style>
      </dgm:prSet>
      <dgm:spPr/>
      <dgm:t>
        <a:bodyPr/>
        <a:lstStyle/>
        <a:p>
          <a:pPr algn="ctr">
            <a:buNone/>
          </a:pPr>
          <a:r>
            <a:rPr lang="de-DE" dirty="0" smtClean="0">
              <a:solidFill>
                <a:schemeClr val="bg1"/>
              </a:solidFill>
              <a:latin typeface="Arial" panose="020B0604020202020204" pitchFamily="34" charset="0"/>
              <a:cs typeface="Arial" panose="020B0604020202020204" pitchFamily="34" charset="0"/>
            </a:rPr>
            <a:t>relevant für ITS- &amp; Gesamt </a:t>
          </a:r>
          <a:br>
            <a:rPr lang="de-DE" dirty="0" smtClean="0">
              <a:solidFill>
                <a:schemeClr val="bg1"/>
              </a:solidFill>
              <a:latin typeface="Arial" panose="020B0604020202020204" pitchFamily="34" charset="0"/>
              <a:cs typeface="Arial" panose="020B0604020202020204" pitchFamily="34" charset="0"/>
            </a:rPr>
          </a:br>
          <a:r>
            <a:rPr lang="de-DE" dirty="0" smtClean="0">
              <a:solidFill>
                <a:schemeClr val="bg1"/>
              </a:solidFill>
              <a:latin typeface="Arial" panose="020B0604020202020204" pitchFamily="34" charset="0"/>
              <a:cs typeface="Arial" panose="020B0604020202020204" pitchFamily="34" charset="0"/>
            </a:rPr>
            <a:t>-Morbidität und Mortalität</a:t>
          </a:r>
          <a:endParaRPr lang="de-DE" dirty="0">
            <a:solidFill>
              <a:schemeClr val="bg1"/>
            </a:solidFill>
            <a:latin typeface="Arial" panose="020B0604020202020204" pitchFamily="34" charset="0"/>
            <a:cs typeface="Arial" panose="020B0604020202020204" pitchFamily="34" charset="0"/>
          </a:endParaRPr>
        </a:p>
      </dgm:t>
    </dgm:pt>
    <dgm:pt modelId="{D48162F3-79B0-4DC2-8681-771761CD9A2E}" type="parTrans" cxnId="{808A5A45-2CCF-4053-B39F-324F0C4EF25F}">
      <dgm:prSet/>
      <dgm:spPr/>
      <dgm:t>
        <a:bodyPr/>
        <a:lstStyle/>
        <a:p>
          <a:endParaRPr lang="de-DE"/>
        </a:p>
      </dgm:t>
    </dgm:pt>
    <dgm:pt modelId="{90D2E688-9966-40C9-9623-3A96B74760E7}" type="sibTrans" cxnId="{808A5A45-2CCF-4053-B39F-324F0C4EF25F}">
      <dgm:prSet/>
      <dgm:spPr/>
      <dgm:t>
        <a:bodyPr/>
        <a:lstStyle/>
        <a:p>
          <a:endParaRPr lang="de-DE"/>
        </a:p>
      </dgm:t>
    </dgm:pt>
    <dgm:pt modelId="{91CBB59E-0609-486E-A078-65B9644308A8}">
      <dgm:prSet phldrT="[Text]" phldr="0">
        <dgm:style>
          <a:lnRef idx="3">
            <a:schemeClr val="lt1"/>
          </a:lnRef>
          <a:fillRef idx="1">
            <a:schemeClr val="accent3"/>
          </a:fillRef>
          <a:effectRef idx="1">
            <a:schemeClr val="accent3"/>
          </a:effectRef>
          <a:fontRef idx="minor">
            <a:schemeClr val="lt1"/>
          </a:fontRef>
        </dgm:style>
      </dgm:prSet>
      <dgm:spPr/>
      <dgm:t>
        <a:bodyPr/>
        <a:lstStyle/>
        <a:p>
          <a:pPr algn="ctr">
            <a:buNone/>
          </a:pPr>
          <a:r>
            <a:rPr lang="de-DE" i="1" dirty="0" err="1" smtClean="0">
              <a:solidFill>
                <a:schemeClr val="bg1"/>
              </a:solidFill>
              <a:latin typeface="Arial" panose="020B0604020202020204" pitchFamily="34" charset="0"/>
              <a:cs typeface="Arial" panose="020B0604020202020204" pitchFamily="34" charset="0"/>
            </a:rPr>
            <a:t>assessment</a:t>
          </a:r>
          <a:r>
            <a:rPr lang="de-DE" i="1" dirty="0" smtClean="0">
              <a:solidFill>
                <a:schemeClr val="bg1"/>
              </a:solidFill>
              <a:latin typeface="Arial" panose="020B0604020202020204" pitchFamily="34" charset="0"/>
              <a:cs typeface="Arial" panose="020B0604020202020204" pitchFamily="34" charset="0"/>
            </a:rPr>
            <a:t> </a:t>
          </a:r>
          <a:r>
            <a:rPr lang="de-DE" i="1" dirty="0" err="1" smtClean="0">
              <a:solidFill>
                <a:schemeClr val="bg1"/>
              </a:solidFill>
              <a:latin typeface="Arial" panose="020B0604020202020204" pitchFamily="34" charset="0"/>
              <a:cs typeface="Arial" panose="020B0604020202020204" pitchFamily="34" charset="0"/>
            </a:rPr>
            <a:t>is</a:t>
          </a:r>
          <a:r>
            <a:rPr lang="de-DE" i="1" dirty="0" smtClean="0">
              <a:solidFill>
                <a:schemeClr val="bg1"/>
              </a:solidFill>
              <a:latin typeface="Arial" panose="020B0604020202020204" pitchFamily="34" charset="0"/>
              <a:cs typeface="Arial" panose="020B0604020202020204" pitchFamily="34" charset="0"/>
            </a:rPr>
            <a:t> </a:t>
          </a:r>
          <a:r>
            <a:rPr lang="de-DE" i="1" dirty="0" err="1" smtClean="0">
              <a:solidFill>
                <a:schemeClr val="bg1"/>
              </a:solidFill>
              <a:latin typeface="Arial" panose="020B0604020202020204" pitchFamily="34" charset="0"/>
              <a:cs typeface="Arial" panose="020B0604020202020204" pitchFamily="34" charset="0"/>
            </a:rPr>
            <a:t>key</a:t>
          </a:r>
          <a:endParaRPr lang="de-DE" i="1" dirty="0">
            <a:solidFill>
              <a:schemeClr val="bg1"/>
            </a:solidFill>
            <a:latin typeface="Arial" panose="020B0604020202020204" pitchFamily="34" charset="0"/>
            <a:cs typeface="Arial" panose="020B0604020202020204" pitchFamily="34" charset="0"/>
          </a:endParaRPr>
        </a:p>
      </dgm:t>
    </dgm:pt>
    <dgm:pt modelId="{260BD9AE-DFB7-44C1-8A0F-ECA198D7456A}" type="parTrans" cxnId="{1AD83145-DCF6-4899-BAFE-ECF190BBBB25}">
      <dgm:prSet/>
      <dgm:spPr/>
      <dgm:t>
        <a:bodyPr/>
        <a:lstStyle/>
        <a:p>
          <a:endParaRPr lang="de-DE"/>
        </a:p>
      </dgm:t>
    </dgm:pt>
    <dgm:pt modelId="{AD998B8E-5E1E-4804-86C8-24468C9E536B}" type="sibTrans" cxnId="{1AD83145-DCF6-4899-BAFE-ECF190BBBB25}">
      <dgm:prSet/>
      <dgm:spPr/>
      <dgm:t>
        <a:bodyPr/>
        <a:lstStyle/>
        <a:p>
          <a:endParaRPr lang="de-DE"/>
        </a:p>
      </dgm:t>
    </dgm:pt>
    <dgm:pt modelId="{CC8FF20A-A366-44B4-AFC2-EABF31760825}">
      <dgm:prSet phldrT="[Text]" phldr="0">
        <dgm:style>
          <a:lnRef idx="3">
            <a:schemeClr val="lt1"/>
          </a:lnRef>
          <a:fillRef idx="1">
            <a:schemeClr val="accent3"/>
          </a:fillRef>
          <a:effectRef idx="1">
            <a:schemeClr val="accent3"/>
          </a:effectRef>
          <a:fontRef idx="minor">
            <a:schemeClr val="lt1"/>
          </a:fontRef>
        </dgm:style>
      </dgm:prSet>
      <dgm:spPr/>
      <dgm:t>
        <a:bodyPr/>
        <a:lstStyle/>
        <a:p>
          <a:pPr algn="ctr">
            <a:buNone/>
          </a:pPr>
          <a:r>
            <a:rPr lang="de-DE" dirty="0" smtClean="0">
              <a:solidFill>
                <a:schemeClr val="bg1"/>
              </a:solidFill>
              <a:latin typeface="Arial" panose="020B0604020202020204" pitchFamily="34" charset="0"/>
              <a:cs typeface="Arial" panose="020B0604020202020204" pitchFamily="34" charset="0"/>
            </a:rPr>
            <a:t>nicht-medikamentöse Maßnahmen </a:t>
          </a:r>
          <a:r>
            <a:rPr lang="de-DE" dirty="0">
              <a:solidFill>
                <a:schemeClr val="bg1"/>
              </a:solidFill>
              <a:latin typeface="Arial" panose="020B0604020202020204" pitchFamily="34" charset="0"/>
              <a:cs typeface="Arial" panose="020B0604020202020204" pitchFamily="34" charset="0"/>
            </a:rPr>
            <a:t/>
          </a:r>
          <a:br>
            <a:rPr lang="de-DE" dirty="0">
              <a:solidFill>
                <a:schemeClr val="bg1"/>
              </a:solidFill>
              <a:latin typeface="Arial" panose="020B0604020202020204" pitchFamily="34" charset="0"/>
              <a:cs typeface="Arial" panose="020B0604020202020204" pitchFamily="34" charset="0"/>
            </a:rPr>
          </a:br>
          <a:r>
            <a:rPr lang="de-DE" dirty="0">
              <a:solidFill>
                <a:schemeClr val="bg1"/>
              </a:solidFill>
              <a:latin typeface="Arial" panose="020B0604020202020204" pitchFamily="34" charset="0"/>
              <a:cs typeface="Arial" panose="020B0604020202020204" pitchFamily="34" charset="0"/>
            </a:rPr>
            <a:t>zur Prophylaxe &amp; Therapie</a:t>
          </a:r>
        </a:p>
      </dgm:t>
    </dgm:pt>
    <dgm:pt modelId="{6940FBC6-18B4-4A73-90A0-9D2209E815C9}" type="parTrans" cxnId="{AAB91F7A-A346-4CB7-80E6-2CC8225F08C1}">
      <dgm:prSet/>
      <dgm:spPr/>
      <dgm:t>
        <a:bodyPr/>
        <a:lstStyle/>
        <a:p>
          <a:endParaRPr lang="de-DE"/>
        </a:p>
      </dgm:t>
    </dgm:pt>
    <dgm:pt modelId="{FB5DF22A-706F-4BFC-AF31-CC6A9AA8BCBF}" type="sibTrans" cxnId="{AAB91F7A-A346-4CB7-80E6-2CC8225F08C1}">
      <dgm:prSet/>
      <dgm:spPr/>
      <dgm:t>
        <a:bodyPr/>
        <a:lstStyle/>
        <a:p>
          <a:endParaRPr lang="de-DE"/>
        </a:p>
      </dgm:t>
    </dgm:pt>
    <dgm:pt modelId="{3B44C249-5381-45B6-8C5E-BF00A2B6B55B}" type="pres">
      <dgm:prSet presAssocID="{C234FA16-0F3F-472A-B58A-81693B1AABE1}" presName="linearFlow" presStyleCnt="0">
        <dgm:presLayoutVars>
          <dgm:dir/>
          <dgm:animLvl val="lvl"/>
          <dgm:resizeHandles val="exact"/>
        </dgm:presLayoutVars>
      </dgm:prSet>
      <dgm:spPr/>
      <dgm:t>
        <a:bodyPr/>
        <a:lstStyle/>
        <a:p>
          <a:endParaRPr lang="de-DE"/>
        </a:p>
      </dgm:t>
    </dgm:pt>
    <dgm:pt modelId="{946F630D-CDC5-4911-85B4-DA3339A148F2}" type="pres">
      <dgm:prSet presAssocID="{1E14FD7C-933B-462E-ADC9-2C5006BE4FE4}" presName="composite" presStyleCnt="0"/>
      <dgm:spPr/>
    </dgm:pt>
    <dgm:pt modelId="{52CF384F-2CDB-4941-97F8-161CC9C3E490}" type="pres">
      <dgm:prSet presAssocID="{1E14FD7C-933B-462E-ADC9-2C5006BE4FE4}" presName="parentText" presStyleLbl="alignNode1" presStyleIdx="0" presStyleCnt="3">
        <dgm:presLayoutVars>
          <dgm:chMax val="1"/>
          <dgm:bulletEnabled val="1"/>
        </dgm:presLayoutVars>
      </dgm:prSet>
      <dgm:spPr/>
      <dgm:t>
        <a:bodyPr/>
        <a:lstStyle/>
        <a:p>
          <a:endParaRPr lang="de-DE"/>
        </a:p>
      </dgm:t>
    </dgm:pt>
    <dgm:pt modelId="{D463DBEF-7F4D-4913-8E0F-A4294AC91E9A}" type="pres">
      <dgm:prSet presAssocID="{1E14FD7C-933B-462E-ADC9-2C5006BE4FE4}" presName="descendantText" presStyleLbl="alignAcc1" presStyleIdx="0" presStyleCnt="3">
        <dgm:presLayoutVars>
          <dgm:bulletEnabled val="1"/>
        </dgm:presLayoutVars>
      </dgm:prSet>
      <dgm:spPr/>
      <dgm:t>
        <a:bodyPr/>
        <a:lstStyle/>
        <a:p>
          <a:endParaRPr lang="de-DE"/>
        </a:p>
      </dgm:t>
    </dgm:pt>
    <dgm:pt modelId="{82AAA5F7-D801-43C0-A5E5-B2706760E5E6}" type="pres">
      <dgm:prSet presAssocID="{FDF151B0-B137-40FA-B35F-3D414E037655}" presName="sp" presStyleCnt="0"/>
      <dgm:spPr/>
    </dgm:pt>
    <dgm:pt modelId="{F99FD631-C3DF-47AA-8F3F-4B80B510EC89}" type="pres">
      <dgm:prSet presAssocID="{832484C8-2CA8-4BC6-AE5D-89E052F31C08}" presName="composite" presStyleCnt="0"/>
      <dgm:spPr/>
    </dgm:pt>
    <dgm:pt modelId="{F5226713-7779-4CA5-BEC3-4A9A8D7F14CF}" type="pres">
      <dgm:prSet presAssocID="{832484C8-2CA8-4BC6-AE5D-89E052F31C08}" presName="parentText" presStyleLbl="alignNode1" presStyleIdx="1" presStyleCnt="3">
        <dgm:presLayoutVars>
          <dgm:chMax val="1"/>
          <dgm:bulletEnabled val="1"/>
        </dgm:presLayoutVars>
      </dgm:prSet>
      <dgm:spPr/>
      <dgm:t>
        <a:bodyPr/>
        <a:lstStyle/>
        <a:p>
          <a:endParaRPr lang="de-DE"/>
        </a:p>
      </dgm:t>
    </dgm:pt>
    <dgm:pt modelId="{FD9222E9-26C8-4B98-BC8F-6EE5C524E503}" type="pres">
      <dgm:prSet presAssocID="{832484C8-2CA8-4BC6-AE5D-89E052F31C08}" presName="descendantText" presStyleLbl="alignAcc1" presStyleIdx="1" presStyleCnt="3">
        <dgm:presLayoutVars>
          <dgm:bulletEnabled val="1"/>
        </dgm:presLayoutVars>
      </dgm:prSet>
      <dgm:spPr/>
      <dgm:t>
        <a:bodyPr/>
        <a:lstStyle/>
        <a:p>
          <a:endParaRPr lang="de-DE"/>
        </a:p>
      </dgm:t>
    </dgm:pt>
    <dgm:pt modelId="{CC95B6DD-1E21-4D6D-9052-AACD97416A87}" type="pres">
      <dgm:prSet presAssocID="{9A2D0D23-2FA1-483F-A1C1-308C4B957773}" presName="sp" presStyleCnt="0"/>
      <dgm:spPr/>
    </dgm:pt>
    <dgm:pt modelId="{DD3F0B13-BBA1-4B56-BFA1-E02C96EF7577}" type="pres">
      <dgm:prSet presAssocID="{4E841739-68F7-4429-8BBC-C86DCE668496}" presName="composite" presStyleCnt="0"/>
      <dgm:spPr/>
    </dgm:pt>
    <dgm:pt modelId="{1918E665-F947-4C2B-A267-3F671B213E72}" type="pres">
      <dgm:prSet presAssocID="{4E841739-68F7-4429-8BBC-C86DCE668496}" presName="parentText" presStyleLbl="alignNode1" presStyleIdx="2" presStyleCnt="3">
        <dgm:presLayoutVars>
          <dgm:chMax val="1"/>
          <dgm:bulletEnabled val="1"/>
        </dgm:presLayoutVars>
      </dgm:prSet>
      <dgm:spPr/>
      <dgm:t>
        <a:bodyPr/>
        <a:lstStyle/>
        <a:p>
          <a:endParaRPr lang="de-DE"/>
        </a:p>
      </dgm:t>
    </dgm:pt>
    <dgm:pt modelId="{16680059-C2ED-4492-9E14-C3150CD5A2B4}" type="pres">
      <dgm:prSet presAssocID="{4E841739-68F7-4429-8BBC-C86DCE668496}" presName="descendantText" presStyleLbl="alignAcc1" presStyleIdx="2" presStyleCnt="3">
        <dgm:presLayoutVars>
          <dgm:bulletEnabled val="1"/>
        </dgm:presLayoutVars>
      </dgm:prSet>
      <dgm:spPr/>
      <dgm:t>
        <a:bodyPr/>
        <a:lstStyle/>
        <a:p>
          <a:endParaRPr lang="de-DE"/>
        </a:p>
      </dgm:t>
    </dgm:pt>
  </dgm:ptLst>
  <dgm:cxnLst>
    <dgm:cxn modelId="{EEB7749D-8B99-4839-8950-A686AC9E123E}" srcId="{832484C8-2CA8-4BC6-AE5D-89E052F31C08}" destId="{C2AC4EB1-28CF-4374-949C-73695E809A24}" srcOrd="0" destOrd="0" parTransId="{E3B3AF2C-5D40-4D2F-B7E6-5A376790D875}" sibTransId="{6A68E91A-5EB7-4FE4-98DB-81E1D613B801}"/>
    <dgm:cxn modelId="{CB08E8D1-85C6-4BE9-852B-7BE0BCD846FD}" srcId="{C234FA16-0F3F-472A-B58A-81693B1AABE1}" destId="{832484C8-2CA8-4BC6-AE5D-89E052F31C08}" srcOrd="1" destOrd="0" parTransId="{848CBAE3-60AE-409E-B3BB-E1E7E311E01B}" sibTransId="{9A2D0D23-2FA1-483F-A1C1-308C4B957773}"/>
    <dgm:cxn modelId="{BAC2159B-5E87-4191-B099-470F6D5BD1AA}" srcId="{4E841739-68F7-4429-8BBC-C86DCE668496}" destId="{965410CE-B991-4EEA-B189-48C75AC6B93A}" srcOrd="0" destOrd="0" parTransId="{15A34EB6-1573-4D69-816C-604055018390}" sibTransId="{527D8FC0-7772-403C-A38C-67353E098EDA}"/>
    <dgm:cxn modelId="{EB0E18C6-8ED0-4A0B-B113-55C71BC11481}" srcId="{C234FA16-0F3F-472A-B58A-81693B1AABE1}" destId="{1E14FD7C-933B-462E-ADC9-2C5006BE4FE4}" srcOrd="0" destOrd="0" parTransId="{6148CA48-95E9-4DAA-9BE5-F445C9BCD986}" sibTransId="{FDF151B0-B137-40FA-B35F-3D414E037655}"/>
    <dgm:cxn modelId="{AE03DF98-55AE-4A43-A7A4-FC1BC5906FCA}" type="presOf" srcId="{CC8FF20A-A366-44B4-AFC2-EABF31760825}" destId="{16680059-C2ED-4492-9E14-C3150CD5A2B4}" srcOrd="0" destOrd="1" presId="urn:microsoft.com/office/officeart/2005/8/layout/chevron2"/>
    <dgm:cxn modelId="{A1E4A9F6-FD67-4486-AE57-B371FABDCE5B}" type="presOf" srcId="{832484C8-2CA8-4BC6-AE5D-89E052F31C08}" destId="{F5226713-7779-4CA5-BEC3-4A9A8D7F14CF}" srcOrd="0" destOrd="0" presId="urn:microsoft.com/office/officeart/2005/8/layout/chevron2"/>
    <dgm:cxn modelId="{05BB184E-7ADF-4451-A2B4-310783BDCE87}" srcId="{C234FA16-0F3F-472A-B58A-81693B1AABE1}" destId="{4E841739-68F7-4429-8BBC-C86DCE668496}" srcOrd="2" destOrd="0" parTransId="{D421BBB4-5485-4624-AC0B-9DBF2BACC2A7}" sibTransId="{8A46D69D-4F1C-4338-AA9D-5BA2DBB544D3}"/>
    <dgm:cxn modelId="{82B06DB1-7339-42CC-B3CB-9C908BCE80C6}" type="presOf" srcId="{965410CE-B991-4EEA-B189-48C75AC6B93A}" destId="{16680059-C2ED-4492-9E14-C3150CD5A2B4}" srcOrd="0" destOrd="0" presId="urn:microsoft.com/office/officeart/2005/8/layout/chevron2"/>
    <dgm:cxn modelId="{808A5A45-2CCF-4053-B39F-324F0C4EF25F}" srcId="{1E14FD7C-933B-462E-ADC9-2C5006BE4FE4}" destId="{525BC50A-90A8-4336-8059-BEDCE9F00BC2}" srcOrd="1" destOrd="0" parTransId="{D48162F3-79B0-4DC2-8681-771761CD9A2E}" sibTransId="{90D2E688-9966-40C9-9623-3A96B74760E7}"/>
    <dgm:cxn modelId="{9EA2F12D-CBF6-4479-A32E-6B3CB407FEDF}" type="presOf" srcId="{1E14FD7C-933B-462E-ADC9-2C5006BE4FE4}" destId="{52CF384F-2CDB-4941-97F8-161CC9C3E490}" srcOrd="0" destOrd="0" presId="urn:microsoft.com/office/officeart/2005/8/layout/chevron2"/>
    <dgm:cxn modelId="{1AD83145-DCF6-4899-BAFE-ECF190BBBB25}" srcId="{832484C8-2CA8-4BC6-AE5D-89E052F31C08}" destId="{91CBB59E-0609-486E-A078-65B9644308A8}" srcOrd="1" destOrd="0" parTransId="{260BD9AE-DFB7-44C1-8A0F-ECA198D7456A}" sibTransId="{AD998B8E-5E1E-4804-86C8-24468C9E536B}"/>
    <dgm:cxn modelId="{B96EFC41-2920-4FA4-935F-74F3FC91727D}" type="presOf" srcId="{4E841739-68F7-4429-8BBC-C86DCE668496}" destId="{1918E665-F947-4C2B-A267-3F671B213E72}" srcOrd="0" destOrd="0" presId="urn:microsoft.com/office/officeart/2005/8/layout/chevron2"/>
    <dgm:cxn modelId="{96216910-70EB-48DD-A973-3C5E76566C28}" srcId="{1E14FD7C-933B-462E-ADC9-2C5006BE4FE4}" destId="{C50BA2EA-1944-4E47-94EA-CC1600EC48B6}" srcOrd="0" destOrd="0" parTransId="{C98C5DA4-7EF7-4FDA-BFAB-11F19AE3E3EC}" sibTransId="{36495541-5E04-4DF4-B03B-2506310F595C}"/>
    <dgm:cxn modelId="{7AAF2DDF-95AA-4F84-8290-E0B1C263ADC6}" type="presOf" srcId="{C2AC4EB1-28CF-4374-949C-73695E809A24}" destId="{FD9222E9-26C8-4B98-BC8F-6EE5C524E503}" srcOrd="0" destOrd="0" presId="urn:microsoft.com/office/officeart/2005/8/layout/chevron2"/>
    <dgm:cxn modelId="{A73EFFA6-0457-4440-A618-169CBED305D5}" type="presOf" srcId="{525BC50A-90A8-4336-8059-BEDCE9F00BC2}" destId="{D463DBEF-7F4D-4913-8E0F-A4294AC91E9A}" srcOrd="0" destOrd="1" presId="urn:microsoft.com/office/officeart/2005/8/layout/chevron2"/>
    <dgm:cxn modelId="{629BB0A7-2006-484A-97B0-E64EA65383C5}" type="presOf" srcId="{C234FA16-0F3F-472A-B58A-81693B1AABE1}" destId="{3B44C249-5381-45B6-8C5E-BF00A2B6B55B}" srcOrd="0" destOrd="0" presId="urn:microsoft.com/office/officeart/2005/8/layout/chevron2"/>
    <dgm:cxn modelId="{A0D266FC-4EB9-4BD1-9706-BE8588BD3F0E}" type="presOf" srcId="{C50BA2EA-1944-4E47-94EA-CC1600EC48B6}" destId="{D463DBEF-7F4D-4913-8E0F-A4294AC91E9A}" srcOrd="0" destOrd="0" presId="urn:microsoft.com/office/officeart/2005/8/layout/chevron2"/>
    <dgm:cxn modelId="{DCA24224-3E94-4E57-86AA-CEB13F0F58B8}" type="presOf" srcId="{91CBB59E-0609-486E-A078-65B9644308A8}" destId="{FD9222E9-26C8-4B98-BC8F-6EE5C524E503}" srcOrd="0" destOrd="1" presId="urn:microsoft.com/office/officeart/2005/8/layout/chevron2"/>
    <dgm:cxn modelId="{AAB91F7A-A346-4CB7-80E6-2CC8225F08C1}" srcId="{4E841739-68F7-4429-8BBC-C86DCE668496}" destId="{CC8FF20A-A366-44B4-AFC2-EABF31760825}" srcOrd="1" destOrd="0" parTransId="{6940FBC6-18B4-4A73-90A0-9D2209E815C9}" sibTransId="{FB5DF22A-706F-4BFC-AF31-CC6A9AA8BCBF}"/>
    <dgm:cxn modelId="{1BB21D48-44B9-4754-BBE2-04652440EAFC}" type="presParOf" srcId="{3B44C249-5381-45B6-8C5E-BF00A2B6B55B}" destId="{946F630D-CDC5-4911-85B4-DA3339A148F2}" srcOrd="0" destOrd="0" presId="urn:microsoft.com/office/officeart/2005/8/layout/chevron2"/>
    <dgm:cxn modelId="{F68F7979-7939-415A-BEAB-E4556B533D39}" type="presParOf" srcId="{946F630D-CDC5-4911-85B4-DA3339A148F2}" destId="{52CF384F-2CDB-4941-97F8-161CC9C3E490}" srcOrd="0" destOrd="0" presId="urn:microsoft.com/office/officeart/2005/8/layout/chevron2"/>
    <dgm:cxn modelId="{DE586DE7-66FA-4030-9A5D-7140F4F8D342}" type="presParOf" srcId="{946F630D-CDC5-4911-85B4-DA3339A148F2}" destId="{D463DBEF-7F4D-4913-8E0F-A4294AC91E9A}" srcOrd="1" destOrd="0" presId="urn:microsoft.com/office/officeart/2005/8/layout/chevron2"/>
    <dgm:cxn modelId="{CB1CC58E-A146-4C4F-AC78-3312B39169D7}" type="presParOf" srcId="{3B44C249-5381-45B6-8C5E-BF00A2B6B55B}" destId="{82AAA5F7-D801-43C0-A5E5-B2706760E5E6}" srcOrd="1" destOrd="0" presId="urn:microsoft.com/office/officeart/2005/8/layout/chevron2"/>
    <dgm:cxn modelId="{AB5C3010-6055-490F-9454-7A8323D19517}" type="presParOf" srcId="{3B44C249-5381-45B6-8C5E-BF00A2B6B55B}" destId="{F99FD631-C3DF-47AA-8F3F-4B80B510EC89}" srcOrd="2" destOrd="0" presId="urn:microsoft.com/office/officeart/2005/8/layout/chevron2"/>
    <dgm:cxn modelId="{B261435A-835B-4FA5-B01A-0B65432E1D69}" type="presParOf" srcId="{F99FD631-C3DF-47AA-8F3F-4B80B510EC89}" destId="{F5226713-7779-4CA5-BEC3-4A9A8D7F14CF}" srcOrd="0" destOrd="0" presId="urn:microsoft.com/office/officeart/2005/8/layout/chevron2"/>
    <dgm:cxn modelId="{ECD4B2D9-89F3-4192-842A-2693506F9F11}" type="presParOf" srcId="{F99FD631-C3DF-47AA-8F3F-4B80B510EC89}" destId="{FD9222E9-26C8-4B98-BC8F-6EE5C524E503}" srcOrd="1" destOrd="0" presId="urn:microsoft.com/office/officeart/2005/8/layout/chevron2"/>
    <dgm:cxn modelId="{80A11561-E652-42BA-9563-8348B2F37EED}" type="presParOf" srcId="{3B44C249-5381-45B6-8C5E-BF00A2B6B55B}" destId="{CC95B6DD-1E21-4D6D-9052-AACD97416A87}" srcOrd="3" destOrd="0" presId="urn:microsoft.com/office/officeart/2005/8/layout/chevron2"/>
    <dgm:cxn modelId="{2C2FBDE1-202A-4BC7-BCAE-B5E1B9BBA202}" type="presParOf" srcId="{3B44C249-5381-45B6-8C5E-BF00A2B6B55B}" destId="{DD3F0B13-BBA1-4B56-BFA1-E02C96EF7577}" srcOrd="4" destOrd="0" presId="urn:microsoft.com/office/officeart/2005/8/layout/chevron2"/>
    <dgm:cxn modelId="{5AE2A4F6-630D-4420-8768-0BBEE69B6F1C}" type="presParOf" srcId="{DD3F0B13-BBA1-4B56-BFA1-E02C96EF7577}" destId="{1918E665-F947-4C2B-A267-3F671B213E72}" srcOrd="0" destOrd="0" presId="urn:microsoft.com/office/officeart/2005/8/layout/chevron2"/>
    <dgm:cxn modelId="{BD58BEA2-4941-4192-A48A-2575AB976A28}" type="presParOf" srcId="{DD3F0B13-BBA1-4B56-BFA1-E02C96EF7577}" destId="{16680059-C2ED-4492-9E14-C3150CD5A2B4}"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C19E16D-D6AA-461F-8691-0BEB732BA735}" type="doc">
      <dgm:prSet loTypeId="urn:microsoft.com/office/officeart/2005/8/layout/matrix3" loCatId="matrix" qsTypeId="urn:microsoft.com/office/officeart/2005/8/quickstyle/simple2" qsCatId="simple" csTypeId="urn:microsoft.com/office/officeart/2005/8/colors/accent3_2" csCatId="accent3" phldr="1"/>
      <dgm:spPr/>
      <dgm:t>
        <a:bodyPr/>
        <a:lstStyle/>
        <a:p>
          <a:endParaRPr lang="de-DE"/>
        </a:p>
      </dgm:t>
    </dgm:pt>
    <dgm:pt modelId="{DC82A137-B3C8-417B-A4A5-8B81D14F2B78}">
      <dgm:prSet/>
      <dgm:spPr/>
      <dgm:t>
        <a:bodyPr/>
        <a:lstStyle/>
        <a:p>
          <a:r>
            <a:rPr lang="de-DE" dirty="0"/>
            <a:t>Optimierung der Assessmenttools, Metaanalyse &amp;</a:t>
          </a:r>
          <a:br>
            <a:rPr lang="de-DE" dirty="0"/>
          </a:br>
          <a:r>
            <a:rPr lang="de-DE" dirty="0"/>
            <a:t> Umfragen am UKJ</a:t>
          </a:r>
        </a:p>
      </dgm:t>
    </dgm:pt>
    <dgm:pt modelId="{692DC603-C75D-42BC-BBDF-335D264879BB}" type="parTrans" cxnId="{BBF51349-7EFC-4099-BB2D-A6223240F6F3}">
      <dgm:prSet/>
      <dgm:spPr/>
      <dgm:t>
        <a:bodyPr/>
        <a:lstStyle/>
        <a:p>
          <a:endParaRPr lang="de-DE"/>
        </a:p>
      </dgm:t>
    </dgm:pt>
    <dgm:pt modelId="{9E6AEF2A-3424-4801-ABC8-DDEBF0113567}" type="sibTrans" cxnId="{BBF51349-7EFC-4099-BB2D-A6223240F6F3}">
      <dgm:prSet/>
      <dgm:spPr/>
      <dgm:t>
        <a:bodyPr/>
        <a:lstStyle/>
        <a:p>
          <a:endParaRPr lang="de-DE"/>
        </a:p>
      </dgm:t>
    </dgm:pt>
    <dgm:pt modelId="{F5E8A3C0-2CE5-40FB-B2B4-E231C8471640}">
      <dgm:prSet/>
      <dgm:spPr/>
      <dgm:t>
        <a:bodyPr/>
        <a:lstStyle/>
        <a:p>
          <a:r>
            <a:rPr lang="de-DE" dirty="0"/>
            <a:t>Regelmäßige </a:t>
          </a:r>
          <a:r>
            <a:rPr lang="de-DE" u="sng" dirty="0"/>
            <a:t>interdisziplinäre</a:t>
          </a:r>
          <a:r>
            <a:rPr lang="de-DE" dirty="0"/>
            <a:t> Fortbildungs-</a:t>
          </a:r>
          <a:r>
            <a:rPr lang="de-DE" dirty="0" err="1"/>
            <a:t>maßnahmen</a:t>
          </a:r>
          <a:endParaRPr lang="de-DE" dirty="0"/>
        </a:p>
      </dgm:t>
    </dgm:pt>
    <dgm:pt modelId="{012794C5-0DCC-4999-84FB-42E40E07DA88}" type="parTrans" cxnId="{C920D9F3-D1C2-4087-97B3-90917D3FD78B}">
      <dgm:prSet/>
      <dgm:spPr/>
      <dgm:t>
        <a:bodyPr/>
        <a:lstStyle/>
        <a:p>
          <a:endParaRPr lang="de-DE"/>
        </a:p>
      </dgm:t>
    </dgm:pt>
    <dgm:pt modelId="{E190756B-ACFE-4B8C-8569-55110ACDE52B}" type="sibTrans" cxnId="{C920D9F3-D1C2-4087-97B3-90917D3FD78B}">
      <dgm:prSet/>
      <dgm:spPr/>
      <dgm:t>
        <a:bodyPr/>
        <a:lstStyle/>
        <a:p>
          <a:endParaRPr lang="de-DE"/>
        </a:p>
      </dgm:t>
    </dgm:pt>
    <dgm:pt modelId="{65BBE486-EA26-4F8E-B557-2F39364BA756}">
      <dgm:prSet/>
      <dgm:spPr/>
      <dgm:t>
        <a:bodyPr/>
        <a:lstStyle/>
        <a:p>
          <a:r>
            <a:rPr lang="de-DE"/>
            <a:t>Regelmäßige Integration in Fachweiterbildungen</a:t>
          </a:r>
        </a:p>
      </dgm:t>
    </dgm:pt>
    <dgm:pt modelId="{4D14655A-72FC-4685-BC01-D38A76DED397}" type="parTrans" cxnId="{E0A2FBD3-97B8-4B8A-872E-5BCF742B197C}">
      <dgm:prSet/>
      <dgm:spPr/>
      <dgm:t>
        <a:bodyPr/>
        <a:lstStyle/>
        <a:p>
          <a:endParaRPr lang="de-DE"/>
        </a:p>
      </dgm:t>
    </dgm:pt>
    <dgm:pt modelId="{19327BA4-F19E-4542-AB83-1F94D9D17387}" type="sibTrans" cxnId="{E0A2FBD3-97B8-4B8A-872E-5BCF742B197C}">
      <dgm:prSet/>
      <dgm:spPr/>
      <dgm:t>
        <a:bodyPr/>
        <a:lstStyle/>
        <a:p>
          <a:endParaRPr lang="de-DE"/>
        </a:p>
      </dgm:t>
    </dgm:pt>
    <dgm:pt modelId="{75D72084-F9FF-43DF-A0E2-65E21AA8AB20}">
      <dgm:prSet/>
      <dgm:spPr/>
      <dgm:t>
        <a:bodyPr/>
        <a:lstStyle/>
        <a:p>
          <a:r>
            <a:rPr lang="de-DE"/>
            <a:t>Informationen für PatientInnen und Angehörige</a:t>
          </a:r>
        </a:p>
      </dgm:t>
    </dgm:pt>
    <dgm:pt modelId="{F6FA20D4-2939-43A4-A284-6A201D6C5D9A}" type="parTrans" cxnId="{6B1AF78D-4447-4F75-B584-B566CA667D08}">
      <dgm:prSet/>
      <dgm:spPr/>
      <dgm:t>
        <a:bodyPr/>
        <a:lstStyle/>
        <a:p>
          <a:endParaRPr lang="de-DE"/>
        </a:p>
      </dgm:t>
    </dgm:pt>
    <dgm:pt modelId="{E7645BC1-8601-4A1E-B2D9-76B82F540978}" type="sibTrans" cxnId="{6B1AF78D-4447-4F75-B584-B566CA667D08}">
      <dgm:prSet/>
      <dgm:spPr/>
      <dgm:t>
        <a:bodyPr/>
        <a:lstStyle/>
        <a:p>
          <a:endParaRPr lang="de-DE"/>
        </a:p>
      </dgm:t>
    </dgm:pt>
    <dgm:pt modelId="{784BEB2E-BA25-483B-94B1-0422CD519B3A}" type="pres">
      <dgm:prSet presAssocID="{9C19E16D-D6AA-461F-8691-0BEB732BA735}" presName="matrix" presStyleCnt="0">
        <dgm:presLayoutVars>
          <dgm:chMax val="1"/>
          <dgm:dir/>
          <dgm:resizeHandles val="exact"/>
        </dgm:presLayoutVars>
      </dgm:prSet>
      <dgm:spPr/>
      <dgm:t>
        <a:bodyPr/>
        <a:lstStyle/>
        <a:p>
          <a:endParaRPr lang="de-DE"/>
        </a:p>
      </dgm:t>
    </dgm:pt>
    <dgm:pt modelId="{7CC9EC3E-BBE9-4F57-B4DA-D7D7D6703FA5}" type="pres">
      <dgm:prSet presAssocID="{9C19E16D-D6AA-461F-8691-0BEB732BA735}" presName="diamond" presStyleLbl="bgShp" presStyleIdx="0" presStyleCnt="1"/>
      <dgm:spPr/>
    </dgm:pt>
    <dgm:pt modelId="{7FEAF6B1-A8CE-4D94-8570-9CE954D20BDE}" type="pres">
      <dgm:prSet presAssocID="{9C19E16D-D6AA-461F-8691-0BEB732BA735}" presName="quad1" presStyleLbl="node1" presStyleIdx="0" presStyleCnt="4">
        <dgm:presLayoutVars>
          <dgm:chMax val="0"/>
          <dgm:chPref val="0"/>
          <dgm:bulletEnabled val="1"/>
        </dgm:presLayoutVars>
      </dgm:prSet>
      <dgm:spPr/>
      <dgm:t>
        <a:bodyPr/>
        <a:lstStyle/>
        <a:p>
          <a:endParaRPr lang="de-DE"/>
        </a:p>
      </dgm:t>
    </dgm:pt>
    <dgm:pt modelId="{54EFD2DE-D71F-4D28-B00C-2259E93BAA06}" type="pres">
      <dgm:prSet presAssocID="{9C19E16D-D6AA-461F-8691-0BEB732BA735}" presName="quad2" presStyleLbl="node1" presStyleIdx="1" presStyleCnt="4">
        <dgm:presLayoutVars>
          <dgm:chMax val="0"/>
          <dgm:chPref val="0"/>
          <dgm:bulletEnabled val="1"/>
        </dgm:presLayoutVars>
      </dgm:prSet>
      <dgm:spPr/>
      <dgm:t>
        <a:bodyPr/>
        <a:lstStyle/>
        <a:p>
          <a:endParaRPr lang="de-DE"/>
        </a:p>
      </dgm:t>
    </dgm:pt>
    <dgm:pt modelId="{7ACD14B8-7ADC-4736-A518-C51E34D4061C}" type="pres">
      <dgm:prSet presAssocID="{9C19E16D-D6AA-461F-8691-0BEB732BA735}" presName="quad3" presStyleLbl="node1" presStyleIdx="2" presStyleCnt="4">
        <dgm:presLayoutVars>
          <dgm:chMax val="0"/>
          <dgm:chPref val="0"/>
          <dgm:bulletEnabled val="1"/>
        </dgm:presLayoutVars>
      </dgm:prSet>
      <dgm:spPr/>
      <dgm:t>
        <a:bodyPr/>
        <a:lstStyle/>
        <a:p>
          <a:endParaRPr lang="de-DE"/>
        </a:p>
      </dgm:t>
    </dgm:pt>
    <dgm:pt modelId="{4FA849A0-C3C8-4BE6-88F3-8411F0F36921}" type="pres">
      <dgm:prSet presAssocID="{9C19E16D-D6AA-461F-8691-0BEB732BA735}" presName="quad4" presStyleLbl="node1" presStyleIdx="3" presStyleCnt="4">
        <dgm:presLayoutVars>
          <dgm:chMax val="0"/>
          <dgm:chPref val="0"/>
          <dgm:bulletEnabled val="1"/>
        </dgm:presLayoutVars>
      </dgm:prSet>
      <dgm:spPr/>
      <dgm:t>
        <a:bodyPr/>
        <a:lstStyle/>
        <a:p>
          <a:endParaRPr lang="de-DE"/>
        </a:p>
      </dgm:t>
    </dgm:pt>
  </dgm:ptLst>
  <dgm:cxnLst>
    <dgm:cxn modelId="{40C4ECFD-CDEA-4271-8B70-316CE1151F78}" type="presOf" srcId="{DC82A137-B3C8-417B-A4A5-8B81D14F2B78}" destId="{7FEAF6B1-A8CE-4D94-8570-9CE954D20BDE}" srcOrd="0" destOrd="0" presId="urn:microsoft.com/office/officeart/2005/8/layout/matrix3"/>
    <dgm:cxn modelId="{E0A2FBD3-97B8-4B8A-872E-5BCF742B197C}" srcId="{9C19E16D-D6AA-461F-8691-0BEB732BA735}" destId="{65BBE486-EA26-4F8E-B557-2F39364BA756}" srcOrd="2" destOrd="0" parTransId="{4D14655A-72FC-4685-BC01-D38A76DED397}" sibTransId="{19327BA4-F19E-4542-AB83-1F94D9D17387}"/>
    <dgm:cxn modelId="{C920D9F3-D1C2-4087-97B3-90917D3FD78B}" srcId="{9C19E16D-D6AA-461F-8691-0BEB732BA735}" destId="{F5E8A3C0-2CE5-40FB-B2B4-E231C8471640}" srcOrd="1" destOrd="0" parTransId="{012794C5-0DCC-4999-84FB-42E40E07DA88}" sibTransId="{E190756B-ACFE-4B8C-8569-55110ACDE52B}"/>
    <dgm:cxn modelId="{832035D6-D1A0-4558-8453-C36F5CB666C5}" type="presOf" srcId="{75D72084-F9FF-43DF-A0E2-65E21AA8AB20}" destId="{4FA849A0-C3C8-4BE6-88F3-8411F0F36921}" srcOrd="0" destOrd="0" presId="urn:microsoft.com/office/officeart/2005/8/layout/matrix3"/>
    <dgm:cxn modelId="{D8F7C255-3FDF-4862-8741-9ADE4B8FEC3F}" type="presOf" srcId="{9C19E16D-D6AA-461F-8691-0BEB732BA735}" destId="{784BEB2E-BA25-483B-94B1-0422CD519B3A}" srcOrd="0" destOrd="0" presId="urn:microsoft.com/office/officeart/2005/8/layout/matrix3"/>
    <dgm:cxn modelId="{BBF51349-7EFC-4099-BB2D-A6223240F6F3}" srcId="{9C19E16D-D6AA-461F-8691-0BEB732BA735}" destId="{DC82A137-B3C8-417B-A4A5-8B81D14F2B78}" srcOrd="0" destOrd="0" parTransId="{692DC603-C75D-42BC-BBDF-335D264879BB}" sibTransId="{9E6AEF2A-3424-4801-ABC8-DDEBF0113567}"/>
    <dgm:cxn modelId="{6B1AF78D-4447-4F75-B584-B566CA667D08}" srcId="{9C19E16D-D6AA-461F-8691-0BEB732BA735}" destId="{75D72084-F9FF-43DF-A0E2-65E21AA8AB20}" srcOrd="3" destOrd="0" parTransId="{F6FA20D4-2939-43A4-A284-6A201D6C5D9A}" sibTransId="{E7645BC1-8601-4A1E-B2D9-76B82F540978}"/>
    <dgm:cxn modelId="{B1D6A76C-ECCA-4755-B8D6-654C272ABEE2}" type="presOf" srcId="{F5E8A3C0-2CE5-40FB-B2B4-E231C8471640}" destId="{54EFD2DE-D71F-4D28-B00C-2259E93BAA06}" srcOrd="0" destOrd="0" presId="urn:microsoft.com/office/officeart/2005/8/layout/matrix3"/>
    <dgm:cxn modelId="{322A48F5-DA04-448D-B750-5B562ED5BC8F}" type="presOf" srcId="{65BBE486-EA26-4F8E-B557-2F39364BA756}" destId="{7ACD14B8-7ADC-4736-A518-C51E34D4061C}" srcOrd="0" destOrd="0" presId="urn:microsoft.com/office/officeart/2005/8/layout/matrix3"/>
    <dgm:cxn modelId="{E95610FC-53BF-4A36-80EA-97DFD3F5EC74}" type="presParOf" srcId="{784BEB2E-BA25-483B-94B1-0422CD519B3A}" destId="{7CC9EC3E-BBE9-4F57-B4DA-D7D7D6703FA5}" srcOrd="0" destOrd="0" presId="urn:microsoft.com/office/officeart/2005/8/layout/matrix3"/>
    <dgm:cxn modelId="{D12CF619-3EC7-4256-BA88-F46E6E8E07A5}" type="presParOf" srcId="{784BEB2E-BA25-483B-94B1-0422CD519B3A}" destId="{7FEAF6B1-A8CE-4D94-8570-9CE954D20BDE}" srcOrd="1" destOrd="0" presId="urn:microsoft.com/office/officeart/2005/8/layout/matrix3"/>
    <dgm:cxn modelId="{77570209-7D6B-4C50-BBC4-F0F7EE8B6CD6}" type="presParOf" srcId="{784BEB2E-BA25-483B-94B1-0422CD519B3A}" destId="{54EFD2DE-D71F-4D28-B00C-2259E93BAA06}" srcOrd="2" destOrd="0" presId="urn:microsoft.com/office/officeart/2005/8/layout/matrix3"/>
    <dgm:cxn modelId="{26C423C1-82DE-4805-B216-C07AE229329A}" type="presParOf" srcId="{784BEB2E-BA25-483B-94B1-0422CD519B3A}" destId="{7ACD14B8-7ADC-4736-A518-C51E34D4061C}" srcOrd="3" destOrd="0" presId="urn:microsoft.com/office/officeart/2005/8/layout/matrix3"/>
    <dgm:cxn modelId="{D0205398-D47E-4A87-9832-5F9F1C468E67}" type="presParOf" srcId="{784BEB2E-BA25-483B-94B1-0422CD519B3A}" destId="{4FA849A0-C3C8-4BE6-88F3-8411F0F36921}"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FD615AA-3DEB-4691-BF69-76AF8EF87856}" type="doc">
      <dgm:prSet loTypeId="urn:microsoft.com/office/officeart/2005/8/layout/process1" loCatId="process" qsTypeId="urn:microsoft.com/office/officeart/2005/8/quickstyle/simple2" qsCatId="simple" csTypeId="urn:microsoft.com/office/officeart/2005/8/colors/accent3_2" csCatId="accent3" phldr="1"/>
      <dgm:spPr/>
      <dgm:t>
        <a:bodyPr/>
        <a:lstStyle/>
        <a:p>
          <a:endParaRPr lang="de-DE"/>
        </a:p>
      </dgm:t>
    </dgm:pt>
    <dgm:pt modelId="{94D754FF-1158-4976-B00F-ADC8B3B06D8E}">
      <dgm:prSet/>
      <dgm:spPr/>
      <dgm:t>
        <a:bodyPr/>
        <a:lstStyle/>
        <a:p>
          <a:r>
            <a:rPr lang="de-DE" dirty="0"/>
            <a:t>Haben Sie Fragen, </a:t>
          </a:r>
          <a:br>
            <a:rPr lang="de-DE" dirty="0"/>
          </a:br>
          <a:r>
            <a:rPr lang="de-DE" dirty="0"/>
            <a:t>Anregungen </a:t>
          </a:r>
          <a:br>
            <a:rPr lang="de-DE" dirty="0"/>
          </a:br>
          <a:r>
            <a:rPr lang="de-DE" dirty="0"/>
            <a:t>oder Interesse </a:t>
          </a:r>
          <a:br>
            <a:rPr lang="de-DE" dirty="0"/>
          </a:br>
          <a:r>
            <a:rPr lang="de-DE" dirty="0"/>
            <a:t>an Mitarbeit?</a:t>
          </a:r>
        </a:p>
      </dgm:t>
    </dgm:pt>
    <dgm:pt modelId="{1B907CA2-E04E-47D6-9E0D-22E44AA3DC86}" type="parTrans" cxnId="{BB20D7DB-9201-4A5B-890A-00621F33F6AD}">
      <dgm:prSet/>
      <dgm:spPr/>
      <dgm:t>
        <a:bodyPr/>
        <a:lstStyle/>
        <a:p>
          <a:endParaRPr lang="de-DE"/>
        </a:p>
      </dgm:t>
    </dgm:pt>
    <dgm:pt modelId="{53CF9D0B-7F36-42E0-90AF-4B6972419D3E}" type="sibTrans" cxnId="{BB20D7DB-9201-4A5B-890A-00621F33F6AD}">
      <dgm:prSet/>
      <dgm:spPr/>
      <dgm:t>
        <a:bodyPr/>
        <a:lstStyle/>
        <a:p>
          <a:endParaRPr lang="de-DE"/>
        </a:p>
      </dgm:t>
    </dgm:pt>
    <dgm:pt modelId="{D946640B-2B1C-4780-8172-795D9F728807}" type="pres">
      <dgm:prSet presAssocID="{AFD615AA-3DEB-4691-BF69-76AF8EF87856}" presName="Name0" presStyleCnt="0">
        <dgm:presLayoutVars>
          <dgm:dir/>
          <dgm:resizeHandles val="exact"/>
        </dgm:presLayoutVars>
      </dgm:prSet>
      <dgm:spPr/>
      <dgm:t>
        <a:bodyPr/>
        <a:lstStyle/>
        <a:p>
          <a:endParaRPr lang="de-DE"/>
        </a:p>
      </dgm:t>
    </dgm:pt>
    <dgm:pt modelId="{92C0DA2F-332D-4D66-B3C1-B737BD84DE37}" type="pres">
      <dgm:prSet presAssocID="{94D754FF-1158-4976-B00F-ADC8B3B06D8E}" presName="node" presStyleLbl="node1" presStyleIdx="0" presStyleCnt="1" custScaleX="48287" custLinFactNeighborX="21409" custLinFactNeighborY="21347">
        <dgm:presLayoutVars>
          <dgm:bulletEnabled val="1"/>
        </dgm:presLayoutVars>
      </dgm:prSet>
      <dgm:spPr/>
      <dgm:t>
        <a:bodyPr/>
        <a:lstStyle/>
        <a:p>
          <a:endParaRPr lang="de-DE"/>
        </a:p>
      </dgm:t>
    </dgm:pt>
  </dgm:ptLst>
  <dgm:cxnLst>
    <dgm:cxn modelId="{662541A6-10B7-4830-82D1-2DD274D16786}" type="presOf" srcId="{AFD615AA-3DEB-4691-BF69-76AF8EF87856}" destId="{D946640B-2B1C-4780-8172-795D9F728807}" srcOrd="0" destOrd="0" presId="urn:microsoft.com/office/officeart/2005/8/layout/process1"/>
    <dgm:cxn modelId="{BB20D7DB-9201-4A5B-890A-00621F33F6AD}" srcId="{AFD615AA-3DEB-4691-BF69-76AF8EF87856}" destId="{94D754FF-1158-4976-B00F-ADC8B3B06D8E}" srcOrd="0" destOrd="0" parTransId="{1B907CA2-E04E-47D6-9E0D-22E44AA3DC86}" sibTransId="{53CF9D0B-7F36-42E0-90AF-4B6972419D3E}"/>
    <dgm:cxn modelId="{DFAF983C-A10A-4B6C-9A5D-6145E66A217F}" type="presOf" srcId="{94D754FF-1158-4976-B00F-ADC8B3B06D8E}" destId="{92C0DA2F-332D-4D66-B3C1-B737BD84DE37}" srcOrd="0" destOrd="0" presId="urn:microsoft.com/office/officeart/2005/8/layout/process1"/>
    <dgm:cxn modelId="{D761EC76-F543-497F-8F58-36949BB23111}" type="presParOf" srcId="{D946640B-2B1C-4780-8172-795D9F728807}" destId="{92C0DA2F-332D-4D66-B3C1-B737BD84DE37}" srcOrd="0"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FD615AA-3DEB-4691-BF69-76AF8EF87856}" type="doc">
      <dgm:prSet loTypeId="urn:microsoft.com/office/officeart/2005/8/layout/process1" loCatId="process" qsTypeId="urn:microsoft.com/office/officeart/2005/8/quickstyle/3d5" qsCatId="3D" csTypeId="urn:microsoft.com/office/officeart/2005/8/colors/accent0_3" csCatId="mainScheme" phldr="1"/>
      <dgm:spPr/>
      <dgm:t>
        <a:bodyPr/>
        <a:lstStyle/>
        <a:p>
          <a:endParaRPr lang="de-DE"/>
        </a:p>
      </dgm:t>
    </dgm:pt>
    <dgm:pt modelId="{94D754FF-1158-4976-B00F-ADC8B3B06D8E}">
      <dgm:prSet custT="1"/>
      <dgm:spPr/>
      <dgm:t>
        <a:bodyPr/>
        <a:lstStyle/>
        <a:p>
          <a:r>
            <a:rPr lang="de-DE" sz="1200" dirty="0" smtClean="0">
              <a:latin typeface="Arial'"/>
            </a:rPr>
            <a:t>Koffer gegen</a:t>
          </a:r>
        </a:p>
        <a:p>
          <a:r>
            <a:rPr lang="de-DE" sz="1200" dirty="0" smtClean="0">
              <a:latin typeface="Arial'"/>
            </a:rPr>
            <a:t>„Chaos im Kopf“</a:t>
          </a:r>
          <a:endParaRPr lang="de-DE" sz="1200" dirty="0">
            <a:latin typeface="Arial'"/>
          </a:endParaRPr>
        </a:p>
      </dgm:t>
    </dgm:pt>
    <dgm:pt modelId="{1B907CA2-E04E-47D6-9E0D-22E44AA3DC86}" type="parTrans" cxnId="{BB20D7DB-9201-4A5B-890A-00621F33F6AD}">
      <dgm:prSet/>
      <dgm:spPr/>
      <dgm:t>
        <a:bodyPr/>
        <a:lstStyle/>
        <a:p>
          <a:endParaRPr lang="de-DE"/>
        </a:p>
      </dgm:t>
    </dgm:pt>
    <dgm:pt modelId="{53CF9D0B-7F36-42E0-90AF-4B6972419D3E}" type="sibTrans" cxnId="{BB20D7DB-9201-4A5B-890A-00621F33F6AD}">
      <dgm:prSet/>
      <dgm:spPr/>
      <dgm:t>
        <a:bodyPr/>
        <a:lstStyle/>
        <a:p>
          <a:endParaRPr lang="de-DE"/>
        </a:p>
      </dgm:t>
    </dgm:pt>
    <dgm:pt modelId="{D946640B-2B1C-4780-8172-795D9F728807}" type="pres">
      <dgm:prSet presAssocID="{AFD615AA-3DEB-4691-BF69-76AF8EF87856}" presName="Name0" presStyleCnt="0">
        <dgm:presLayoutVars>
          <dgm:dir/>
          <dgm:resizeHandles val="exact"/>
        </dgm:presLayoutVars>
      </dgm:prSet>
      <dgm:spPr/>
      <dgm:t>
        <a:bodyPr/>
        <a:lstStyle/>
        <a:p>
          <a:endParaRPr lang="de-DE"/>
        </a:p>
      </dgm:t>
    </dgm:pt>
    <dgm:pt modelId="{92C0DA2F-332D-4D66-B3C1-B737BD84DE37}" type="pres">
      <dgm:prSet presAssocID="{94D754FF-1158-4976-B00F-ADC8B3B06D8E}" presName="node" presStyleLbl="node1" presStyleIdx="0" presStyleCnt="1">
        <dgm:presLayoutVars>
          <dgm:bulletEnabled val="1"/>
        </dgm:presLayoutVars>
      </dgm:prSet>
      <dgm:spPr/>
      <dgm:t>
        <a:bodyPr/>
        <a:lstStyle/>
        <a:p>
          <a:endParaRPr lang="de-DE"/>
        </a:p>
      </dgm:t>
    </dgm:pt>
  </dgm:ptLst>
  <dgm:cxnLst>
    <dgm:cxn modelId="{662541A6-10B7-4830-82D1-2DD274D16786}" type="presOf" srcId="{AFD615AA-3DEB-4691-BF69-76AF8EF87856}" destId="{D946640B-2B1C-4780-8172-795D9F728807}" srcOrd="0" destOrd="0" presId="urn:microsoft.com/office/officeart/2005/8/layout/process1"/>
    <dgm:cxn modelId="{BB20D7DB-9201-4A5B-890A-00621F33F6AD}" srcId="{AFD615AA-3DEB-4691-BF69-76AF8EF87856}" destId="{94D754FF-1158-4976-B00F-ADC8B3B06D8E}" srcOrd="0" destOrd="0" parTransId="{1B907CA2-E04E-47D6-9E0D-22E44AA3DC86}" sibTransId="{53CF9D0B-7F36-42E0-90AF-4B6972419D3E}"/>
    <dgm:cxn modelId="{DFAF983C-A10A-4B6C-9A5D-6145E66A217F}" type="presOf" srcId="{94D754FF-1158-4976-B00F-ADC8B3B06D8E}" destId="{92C0DA2F-332D-4D66-B3C1-B737BD84DE37}" srcOrd="0" destOrd="0" presId="urn:microsoft.com/office/officeart/2005/8/layout/process1"/>
    <dgm:cxn modelId="{D761EC76-F543-497F-8F58-36949BB23111}" type="presParOf" srcId="{D946640B-2B1C-4780-8172-795D9F728807}" destId="{92C0DA2F-332D-4D66-B3C1-B737BD84DE37}" srcOrd="0" destOrd="0" presId="urn:microsoft.com/office/officeart/2005/8/layout/process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B5CC6B-473D-4CF7-AA7F-77B09F04913E}" type="doc">
      <dgm:prSet loTypeId="urn:microsoft.com/office/officeart/2005/8/layout/vList5" loCatId="list" qsTypeId="urn:microsoft.com/office/officeart/2005/8/quickstyle/simple2" qsCatId="simple" csTypeId="urn:microsoft.com/office/officeart/2005/8/colors/accent3_2" csCatId="accent3" phldr="1"/>
      <dgm:spPr/>
      <dgm:t>
        <a:bodyPr/>
        <a:lstStyle/>
        <a:p>
          <a:endParaRPr lang="de-DE"/>
        </a:p>
      </dgm:t>
    </dgm:pt>
    <dgm:pt modelId="{1CE126A5-D2A7-4822-AF5D-215DA6265971}">
      <dgm:prSet phldrT="[Text]" phldr="0"/>
      <dgm:spPr/>
      <dgm:t>
        <a:bodyPr/>
        <a:lstStyle/>
        <a:p>
          <a:r>
            <a:rPr lang="de-DE" dirty="0"/>
            <a:t>Background</a:t>
          </a:r>
        </a:p>
      </dgm:t>
    </dgm:pt>
    <dgm:pt modelId="{1918A71D-D03A-4F84-8054-9EC9E4E2937A}" type="parTrans" cxnId="{F2B2296B-282D-495B-B2C2-138393A653A7}">
      <dgm:prSet/>
      <dgm:spPr/>
      <dgm:t>
        <a:bodyPr/>
        <a:lstStyle/>
        <a:p>
          <a:endParaRPr lang="de-DE"/>
        </a:p>
      </dgm:t>
    </dgm:pt>
    <dgm:pt modelId="{515BC997-3D51-4CCD-9DF7-DDDB66BEE0A1}" type="sibTrans" cxnId="{F2B2296B-282D-495B-B2C2-138393A653A7}">
      <dgm:prSet/>
      <dgm:spPr/>
      <dgm:t>
        <a:bodyPr/>
        <a:lstStyle/>
        <a:p>
          <a:endParaRPr lang="de-DE"/>
        </a:p>
      </dgm:t>
    </dgm:pt>
    <dgm:pt modelId="{6E4C712F-026F-4718-8AE2-BB2630680A3A}">
      <dgm:prSet phldrT="[Text]" phldr="0"/>
      <dgm:spPr/>
      <dgm:t>
        <a:bodyPr/>
        <a:lstStyle/>
        <a:p>
          <a:r>
            <a:rPr lang="de-DE" dirty="0"/>
            <a:t>Prädisposition</a:t>
          </a:r>
        </a:p>
      </dgm:t>
    </dgm:pt>
    <dgm:pt modelId="{4212D298-0E60-40D6-84F6-351B66BD5EC6}" type="parTrans" cxnId="{4D2D1DC9-3D09-48F0-AD79-1F772B832C83}">
      <dgm:prSet/>
      <dgm:spPr/>
      <dgm:t>
        <a:bodyPr/>
        <a:lstStyle/>
        <a:p>
          <a:endParaRPr lang="de-DE"/>
        </a:p>
      </dgm:t>
    </dgm:pt>
    <dgm:pt modelId="{391CF22B-EAE7-480F-BE6F-75114A66F024}" type="sibTrans" cxnId="{4D2D1DC9-3D09-48F0-AD79-1F772B832C83}">
      <dgm:prSet/>
      <dgm:spPr/>
      <dgm:t>
        <a:bodyPr/>
        <a:lstStyle/>
        <a:p>
          <a:endParaRPr lang="de-DE"/>
        </a:p>
      </dgm:t>
    </dgm:pt>
    <dgm:pt modelId="{BC8BE274-B6B0-42D0-B4B7-B72EFF7633A6}">
      <dgm:prSet phldrT="[Text]" phldr="0">
        <dgm:style>
          <a:lnRef idx="0">
            <a:scrgbClr r="0" g="0" b="0"/>
          </a:lnRef>
          <a:fillRef idx="0">
            <a:scrgbClr r="0" g="0" b="0"/>
          </a:fillRef>
          <a:effectRef idx="0">
            <a:scrgbClr r="0" g="0" b="0"/>
          </a:effectRef>
          <a:fontRef idx="minor">
            <a:schemeClr val="lt1"/>
          </a:fontRef>
        </dgm:style>
      </dgm:prSet>
      <dgm:spPr>
        <a:solidFill>
          <a:schemeClr val="accent3">
            <a:alpha val="50000"/>
          </a:schemeClr>
        </a:solidFill>
        <a:ln>
          <a:noFill/>
        </a:ln>
      </dgm:spPr>
      <dgm:t>
        <a:bodyPr/>
        <a:lstStyle/>
        <a:p>
          <a:pPr algn="ctr">
            <a:buNone/>
          </a:pPr>
          <a:r>
            <a:rPr lang="de-DE" dirty="0" smtClean="0"/>
            <a:t>Konsequenz für </a:t>
          </a:r>
          <a:br>
            <a:rPr lang="de-DE" dirty="0" smtClean="0"/>
          </a:br>
          <a:r>
            <a:rPr lang="de-DE" dirty="0" smtClean="0"/>
            <a:t>Betroffene &amp; Behandler</a:t>
          </a:r>
          <a:endParaRPr lang="de-DE" dirty="0"/>
        </a:p>
      </dgm:t>
    </dgm:pt>
    <dgm:pt modelId="{A54019CF-34ED-4791-9361-8993666C92FF}" type="parTrans" cxnId="{F5C35275-7A7A-4C29-8C56-6D078202DE26}">
      <dgm:prSet/>
      <dgm:spPr/>
      <dgm:t>
        <a:bodyPr/>
        <a:lstStyle/>
        <a:p>
          <a:endParaRPr lang="de-DE"/>
        </a:p>
      </dgm:t>
    </dgm:pt>
    <dgm:pt modelId="{6C9D6487-16D5-4246-9BEA-547588DF331D}" type="sibTrans" cxnId="{F5C35275-7A7A-4C29-8C56-6D078202DE26}">
      <dgm:prSet/>
      <dgm:spPr/>
      <dgm:t>
        <a:bodyPr/>
        <a:lstStyle/>
        <a:p>
          <a:endParaRPr lang="de-DE"/>
        </a:p>
      </dgm:t>
    </dgm:pt>
    <dgm:pt modelId="{DF491E11-6A8E-49B0-82DF-6DAA7BDDBD17}">
      <dgm:prSet phldrT="[Text]" phldr="0"/>
      <dgm:spPr/>
      <dgm:t>
        <a:bodyPr/>
        <a:lstStyle/>
        <a:p>
          <a:r>
            <a:rPr lang="de-DE" dirty="0"/>
            <a:t>Prävention</a:t>
          </a:r>
        </a:p>
      </dgm:t>
    </dgm:pt>
    <dgm:pt modelId="{E416E27C-7378-4978-A377-420C8598C340}" type="parTrans" cxnId="{2A812AC4-EFF8-488B-8607-F3432FFCBA50}">
      <dgm:prSet/>
      <dgm:spPr/>
      <dgm:t>
        <a:bodyPr/>
        <a:lstStyle/>
        <a:p>
          <a:endParaRPr lang="de-DE"/>
        </a:p>
      </dgm:t>
    </dgm:pt>
    <dgm:pt modelId="{EF382532-7D0A-495D-963E-45CCB7408F7B}" type="sibTrans" cxnId="{2A812AC4-EFF8-488B-8607-F3432FFCBA50}">
      <dgm:prSet/>
      <dgm:spPr/>
      <dgm:t>
        <a:bodyPr/>
        <a:lstStyle/>
        <a:p>
          <a:endParaRPr lang="de-DE"/>
        </a:p>
      </dgm:t>
    </dgm:pt>
    <dgm:pt modelId="{64EDA90B-DA7B-4522-967F-2C77AA1785F2}">
      <dgm:prSet phldrT="[Text]" phldr="0">
        <dgm:style>
          <a:lnRef idx="0">
            <a:scrgbClr r="0" g="0" b="0"/>
          </a:lnRef>
          <a:fillRef idx="0">
            <a:scrgbClr r="0" g="0" b="0"/>
          </a:fillRef>
          <a:effectRef idx="0">
            <a:scrgbClr r="0" g="0" b="0"/>
          </a:effectRef>
          <a:fontRef idx="minor">
            <a:schemeClr val="lt1"/>
          </a:fontRef>
        </dgm:style>
      </dgm:prSet>
      <dgm:spPr>
        <a:solidFill>
          <a:schemeClr val="accent3">
            <a:alpha val="50000"/>
          </a:schemeClr>
        </a:solidFill>
        <a:ln>
          <a:noFill/>
        </a:ln>
      </dgm:spPr>
      <dgm:t>
        <a:bodyPr/>
        <a:lstStyle/>
        <a:p>
          <a:pPr algn="ctr">
            <a:buNone/>
          </a:pPr>
          <a:r>
            <a:rPr lang="de-DE" dirty="0"/>
            <a:t>Leitlinien</a:t>
          </a:r>
        </a:p>
      </dgm:t>
    </dgm:pt>
    <dgm:pt modelId="{255C5F0F-E8B3-4C33-8FF4-0D0ACDB929A9}" type="parTrans" cxnId="{314D680C-7CEC-4647-90A5-182BC37CDEDB}">
      <dgm:prSet/>
      <dgm:spPr/>
      <dgm:t>
        <a:bodyPr/>
        <a:lstStyle/>
        <a:p>
          <a:endParaRPr lang="de-DE"/>
        </a:p>
      </dgm:t>
    </dgm:pt>
    <dgm:pt modelId="{A6B2D1E6-0AE5-4A53-9B36-7396287C0FFB}" type="sibTrans" cxnId="{314D680C-7CEC-4647-90A5-182BC37CDEDB}">
      <dgm:prSet/>
      <dgm:spPr/>
      <dgm:t>
        <a:bodyPr/>
        <a:lstStyle/>
        <a:p>
          <a:endParaRPr lang="de-DE"/>
        </a:p>
      </dgm:t>
    </dgm:pt>
    <dgm:pt modelId="{412B64E4-3F87-4F40-A9E3-09211EEBD1E3}">
      <dgm:prSet/>
      <dgm:spPr/>
      <dgm:t>
        <a:bodyPr/>
        <a:lstStyle/>
        <a:p>
          <a:r>
            <a:rPr lang="de-DE" dirty="0"/>
            <a:t>Assessment</a:t>
          </a:r>
        </a:p>
      </dgm:t>
    </dgm:pt>
    <dgm:pt modelId="{86F7B89F-B2F1-4494-A39B-F7A6AFD70DC1}" type="parTrans" cxnId="{8B5B435C-5091-407B-9E4C-C1B9F8EBCFC3}">
      <dgm:prSet/>
      <dgm:spPr/>
      <dgm:t>
        <a:bodyPr/>
        <a:lstStyle/>
        <a:p>
          <a:endParaRPr lang="de-DE"/>
        </a:p>
      </dgm:t>
    </dgm:pt>
    <dgm:pt modelId="{AE00A1AB-4D36-42D4-A8B7-BC924287B579}" type="sibTrans" cxnId="{8B5B435C-5091-407B-9E4C-C1B9F8EBCFC3}">
      <dgm:prSet/>
      <dgm:spPr/>
      <dgm:t>
        <a:bodyPr/>
        <a:lstStyle/>
        <a:p>
          <a:endParaRPr lang="de-DE"/>
        </a:p>
      </dgm:t>
    </dgm:pt>
    <dgm:pt modelId="{CA10D7FC-5DE6-463F-8BDF-D128F225A3DF}">
      <dgm:prSet/>
      <dgm:spPr/>
      <dgm:t>
        <a:bodyPr/>
        <a:lstStyle/>
        <a:p>
          <a:r>
            <a:rPr lang="de-DE" dirty="0"/>
            <a:t>Take Home Message</a:t>
          </a:r>
        </a:p>
      </dgm:t>
    </dgm:pt>
    <dgm:pt modelId="{301362AB-7F2E-4D4C-9CBF-8901BEE11C85}" type="parTrans" cxnId="{DB1105D8-1641-4AEF-91FA-099253D18D35}">
      <dgm:prSet/>
      <dgm:spPr/>
      <dgm:t>
        <a:bodyPr/>
        <a:lstStyle/>
        <a:p>
          <a:endParaRPr lang="de-DE"/>
        </a:p>
      </dgm:t>
    </dgm:pt>
    <dgm:pt modelId="{99791FBE-82D8-4447-A972-B07FD30F51F6}" type="sibTrans" cxnId="{DB1105D8-1641-4AEF-91FA-099253D18D35}">
      <dgm:prSet/>
      <dgm:spPr/>
      <dgm:t>
        <a:bodyPr/>
        <a:lstStyle/>
        <a:p>
          <a:endParaRPr lang="de-DE"/>
        </a:p>
      </dgm:t>
    </dgm:pt>
    <dgm:pt modelId="{E4408D0B-F859-49DA-849B-4647C372FF43}">
      <dgm:prSet phldrT="[Text]" phldr="0">
        <dgm:style>
          <a:lnRef idx="0">
            <a:scrgbClr r="0" g="0" b="0"/>
          </a:lnRef>
          <a:fillRef idx="0">
            <a:scrgbClr r="0" g="0" b="0"/>
          </a:fillRef>
          <a:effectRef idx="0">
            <a:scrgbClr r="0" g="0" b="0"/>
          </a:effectRef>
          <a:fontRef idx="minor">
            <a:schemeClr val="lt1"/>
          </a:fontRef>
        </dgm:style>
      </dgm:prSet>
      <dgm:spPr>
        <a:solidFill>
          <a:schemeClr val="accent3">
            <a:alpha val="50000"/>
          </a:schemeClr>
        </a:solidFill>
        <a:ln>
          <a:noFill/>
        </a:ln>
      </dgm:spPr>
      <dgm:t>
        <a:bodyPr/>
        <a:lstStyle/>
        <a:p>
          <a:pPr algn="ctr">
            <a:buNone/>
          </a:pPr>
          <a:r>
            <a:rPr lang="de-DE" dirty="0"/>
            <a:t>Aktuelle Datenlage</a:t>
          </a:r>
        </a:p>
      </dgm:t>
    </dgm:pt>
    <dgm:pt modelId="{F8E7EAD4-D062-4AAB-A79A-72B51F2F1BD9}" type="sibTrans" cxnId="{EE7956B4-219E-447C-8B00-6B7956A58CAC}">
      <dgm:prSet/>
      <dgm:spPr/>
      <dgm:t>
        <a:bodyPr/>
        <a:lstStyle/>
        <a:p>
          <a:endParaRPr lang="de-DE"/>
        </a:p>
      </dgm:t>
    </dgm:pt>
    <dgm:pt modelId="{306B4076-4313-43FF-A902-0EB24FD44DB2}" type="parTrans" cxnId="{EE7956B4-219E-447C-8B00-6B7956A58CAC}">
      <dgm:prSet/>
      <dgm:spPr/>
      <dgm:t>
        <a:bodyPr/>
        <a:lstStyle/>
        <a:p>
          <a:endParaRPr lang="de-DE"/>
        </a:p>
      </dgm:t>
    </dgm:pt>
    <dgm:pt modelId="{7596763A-3184-4DCA-9D11-9096A41F11E2}">
      <dgm:prSet phldrT="[Text]" phldr="0">
        <dgm:style>
          <a:lnRef idx="0">
            <a:scrgbClr r="0" g="0" b="0"/>
          </a:lnRef>
          <a:fillRef idx="0">
            <a:scrgbClr r="0" g="0" b="0"/>
          </a:fillRef>
          <a:effectRef idx="0">
            <a:scrgbClr r="0" g="0" b="0"/>
          </a:effectRef>
          <a:fontRef idx="minor">
            <a:schemeClr val="lt1"/>
          </a:fontRef>
        </dgm:style>
      </dgm:prSet>
      <dgm:spPr>
        <a:solidFill>
          <a:schemeClr val="accent3">
            <a:alpha val="50000"/>
          </a:schemeClr>
        </a:solidFill>
        <a:ln>
          <a:noFill/>
        </a:ln>
      </dgm:spPr>
      <dgm:t>
        <a:bodyPr/>
        <a:lstStyle/>
        <a:p>
          <a:pPr algn="ctr">
            <a:buNone/>
          </a:pPr>
          <a:r>
            <a:rPr lang="de-DE" dirty="0"/>
            <a:t>Handlungsempfehlungen</a:t>
          </a:r>
        </a:p>
      </dgm:t>
    </dgm:pt>
    <dgm:pt modelId="{9378C66D-B3E9-4F5C-AEA2-E2242F9967D9}" type="sibTrans" cxnId="{DFDAF212-908B-4CDC-92B9-5F0BDD107269}">
      <dgm:prSet/>
      <dgm:spPr/>
      <dgm:t>
        <a:bodyPr/>
        <a:lstStyle/>
        <a:p>
          <a:endParaRPr lang="de-DE"/>
        </a:p>
      </dgm:t>
    </dgm:pt>
    <dgm:pt modelId="{360A137B-F64E-402C-9F34-CD2B988BE1A8}" type="parTrans" cxnId="{DFDAF212-908B-4CDC-92B9-5F0BDD107269}">
      <dgm:prSet/>
      <dgm:spPr/>
      <dgm:t>
        <a:bodyPr/>
        <a:lstStyle/>
        <a:p>
          <a:endParaRPr lang="de-DE"/>
        </a:p>
      </dgm:t>
    </dgm:pt>
    <dgm:pt modelId="{9153AB84-06B1-44DC-B3E9-94C77D5E4088}">
      <dgm:prSet phldrT="[Text]" phldr="0">
        <dgm:style>
          <a:lnRef idx="0">
            <a:scrgbClr r="0" g="0" b="0"/>
          </a:lnRef>
          <a:fillRef idx="0">
            <a:scrgbClr r="0" g="0" b="0"/>
          </a:fillRef>
          <a:effectRef idx="0">
            <a:scrgbClr r="0" g="0" b="0"/>
          </a:effectRef>
          <a:fontRef idx="minor">
            <a:schemeClr val="lt1"/>
          </a:fontRef>
        </dgm:style>
      </dgm:prSet>
      <dgm:spPr>
        <a:solidFill>
          <a:schemeClr val="accent3">
            <a:alpha val="50000"/>
          </a:schemeClr>
        </a:solidFill>
        <a:ln>
          <a:noFill/>
        </a:ln>
      </dgm:spPr>
      <dgm:t>
        <a:bodyPr/>
        <a:lstStyle/>
        <a:p>
          <a:pPr algn="ctr">
            <a:buNone/>
          </a:pPr>
          <a:r>
            <a:rPr lang="de-DE" dirty="0"/>
            <a:t>Vorgehen am UKJ</a:t>
          </a:r>
        </a:p>
      </dgm:t>
    </dgm:pt>
    <dgm:pt modelId="{629C2737-3D5C-4776-A1FF-4E7E0E7BD029}" type="parTrans" cxnId="{CEDDAD2F-26EF-4CF3-BA19-3773C40CD18D}">
      <dgm:prSet/>
      <dgm:spPr/>
      <dgm:t>
        <a:bodyPr/>
        <a:lstStyle/>
        <a:p>
          <a:endParaRPr lang="de-DE"/>
        </a:p>
      </dgm:t>
    </dgm:pt>
    <dgm:pt modelId="{B3639637-C130-4735-8964-9EB0BAC27EB7}" type="sibTrans" cxnId="{CEDDAD2F-26EF-4CF3-BA19-3773C40CD18D}">
      <dgm:prSet/>
      <dgm:spPr/>
      <dgm:t>
        <a:bodyPr/>
        <a:lstStyle/>
        <a:p>
          <a:endParaRPr lang="de-DE"/>
        </a:p>
      </dgm:t>
    </dgm:pt>
    <dgm:pt modelId="{647C9D94-CF6C-43DD-8A0E-5CBA690093FE}">
      <dgm:prSet>
        <dgm:style>
          <a:lnRef idx="0">
            <a:scrgbClr r="0" g="0" b="0"/>
          </a:lnRef>
          <a:fillRef idx="0">
            <a:scrgbClr r="0" g="0" b="0"/>
          </a:fillRef>
          <a:effectRef idx="0">
            <a:scrgbClr r="0" g="0" b="0"/>
          </a:effectRef>
          <a:fontRef idx="minor">
            <a:schemeClr val="lt1"/>
          </a:fontRef>
        </dgm:style>
      </dgm:prSet>
      <dgm:spPr>
        <a:solidFill>
          <a:schemeClr val="accent3">
            <a:alpha val="50000"/>
          </a:schemeClr>
        </a:solidFill>
        <a:ln>
          <a:noFill/>
        </a:ln>
      </dgm:spPr>
      <dgm:t>
        <a:bodyPr/>
        <a:lstStyle/>
        <a:p>
          <a:pPr algn="ctr">
            <a:buNone/>
          </a:pPr>
          <a:r>
            <a:rPr lang="de-DE" dirty="0"/>
            <a:t>Literaturempfehlungen</a:t>
          </a:r>
        </a:p>
      </dgm:t>
    </dgm:pt>
    <dgm:pt modelId="{58D8C534-15E5-4388-AE81-3A3B1EAC55C9}" type="parTrans" cxnId="{F052932E-D1B9-44ED-B02F-475B0CC7FE21}">
      <dgm:prSet/>
      <dgm:spPr/>
      <dgm:t>
        <a:bodyPr/>
        <a:lstStyle/>
        <a:p>
          <a:endParaRPr lang="de-DE"/>
        </a:p>
      </dgm:t>
    </dgm:pt>
    <dgm:pt modelId="{3DF2F638-C2FB-4581-8428-A763802D646E}" type="sibTrans" cxnId="{F052932E-D1B9-44ED-B02F-475B0CC7FE21}">
      <dgm:prSet/>
      <dgm:spPr/>
      <dgm:t>
        <a:bodyPr/>
        <a:lstStyle/>
        <a:p>
          <a:endParaRPr lang="de-DE"/>
        </a:p>
      </dgm:t>
    </dgm:pt>
    <dgm:pt modelId="{516FE39A-EFDB-4B8F-B115-DE7A07745C6C}">
      <dgm:prSet>
        <dgm:style>
          <a:lnRef idx="0">
            <a:scrgbClr r="0" g="0" b="0"/>
          </a:lnRef>
          <a:fillRef idx="0">
            <a:scrgbClr r="0" g="0" b="0"/>
          </a:fillRef>
          <a:effectRef idx="0">
            <a:scrgbClr r="0" g="0" b="0"/>
          </a:effectRef>
          <a:fontRef idx="minor">
            <a:schemeClr val="lt1"/>
          </a:fontRef>
        </dgm:style>
      </dgm:prSet>
      <dgm:spPr>
        <a:solidFill>
          <a:schemeClr val="accent3">
            <a:alpha val="50000"/>
          </a:schemeClr>
        </a:solidFill>
        <a:ln>
          <a:noFill/>
        </a:ln>
      </dgm:spPr>
      <dgm:t>
        <a:bodyPr/>
        <a:lstStyle/>
        <a:p>
          <a:pPr algn="ctr">
            <a:buNone/>
          </a:pPr>
          <a:r>
            <a:rPr lang="de-DE" dirty="0"/>
            <a:t>Quellenangabe, Glossar &amp; Anhang</a:t>
          </a:r>
        </a:p>
      </dgm:t>
    </dgm:pt>
    <dgm:pt modelId="{9016C4F4-ADF6-4F88-9408-31B2F8141F86}" type="parTrans" cxnId="{5EC8BCBB-5890-4229-BDA5-D3DD0E9E4793}">
      <dgm:prSet/>
      <dgm:spPr/>
      <dgm:t>
        <a:bodyPr/>
        <a:lstStyle/>
        <a:p>
          <a:endParaRPr lang="de-DE"/>
        </a:p>
      </dgm:t>
    </dgm:pt>
    <dgm:pt modelId="{94E22E91-4175-4222-B692-E8A2705DB477}" type="sibTrans" cxnId="{5EC8BCBB-5890-4229-BDA5-D3DD0E9E4793}">
      <dgm:prSet/>
      <dgm:spPr/>
      <dgm:t>
        <a:bodyPr/>
        <a:lstStyle/>
        <a:p>
          <a:endParaRPr lang="de-DE"/>
        </a:p>
      </dgm:t>
    </dgm:pt>
    <dgm:pt modelId="{EFBFBA4C-E518-48CB-B1F7-858219C5A3CA}" type="pres">
      <dgm:prSet presAssocID="{5BB5CC6B-473D-4CF7-AA7F-77B09F04913E}" presName="Name0" presStyleCnt="0">
        <dgm:presLayoutVars>
          <dgm:dir/>
          <dgm:animLvl val="lvl"/>
          <dgm:resizeHandles val="exact"/>
        </dgm:presLayoutVars>
      </dgm:prSet>
      <dgm:spPr/>
      <dgm:t>
        <a:bodyPr/>
        <a:lstStyle/>
        <a:p>
          <a:endParaRPr lang="de-DE"/>
        </a:p>
      </dgm:t>
    </dgm:pt>
    <dgm:pt modelId="{66700137-BB3C-4BDA-8DEF-F2905FF0C0A6}" type="pres">
      <dgm:prSet presAssocID="{1CE126A5-D2A7-4822-AF5D-215DA6265971}" presName="linNode" presStyleCnt="0"/>
      <dgm:spPr/>
    </dgm:pt>
    <dgm:pt modelId="{39C8A712-7D18-474B-AE41-9BEF4CDEF086}" type="pres">
      <dgm:prSet presAssocID="{1CE126A5-D2A7-4822-AF5D-215DA6265971}" presName="parentText" presStyleLbl="node1" presStyleIdx="0" presStyleCnt="5">
        <dgm:presLayoutVars>
          <dgm:chMax val="1"/>
          <dgm:bulletEnabled val="1"/>
        </dgm:presLayoutVars>
      </dgm:prSet>
      <dgm:spPr/>
      <dgm:t>
        <a:bodyPr/>
        <a:lstStyle/>
        <a:p>
          <a:endParaRPr lang="de-DE"/>
        </a:p>
      </dgm:t>
    </dgm:pt>
    <dgm:pt modelId="{01E99667-729F-44F2-BAD3-F3CD80BAC627}" type="pres">
      <dgm:prSet presAssocID="{1CE126A5-D2A7-4822-AF5D-215DA6265971}" presName="descendantText" presStyleLbl="alignAccFollowNode1" presStyleIdx="0" presStyleCnt="4">
        <dgm:presLayoutVars>
          <dgm:bulletEnabled val="1"/>
        </dgm:presLayoutVars>
      </dgm:prSet>
      <dgm:spPr/>
      <dgm:t>
        <a:bodyPr/>
        <a:lstStyle/>
        <a:p>
          <a:endParaRPr lang="de-DE"/>
        </a:p>
      </dgm:t>
    </dgm:pt>
    <dgm:pt modelId="{9BB129D4-6DD8-4983-A9CD-08A5CC9ADC09}" type="pres">
      <dgm:prSet presAssocID="{515BC997-3D51-4CCD-9DF7-DDDB66BEE0A1}" presName="sp" presStyleCnt="0"/>
      <dgm:spPr/>
    </dgm:pt>
    <dgm:pt modelId="{117AF458-2A4D-44AC-B9E5-BAC69FE71764}" type="pres">
      <dgm:prSet presAssocID="{6E4C712F-026F-4718-8AE2-BB2630680A3A}" presName="linNode" presStyleCnt="0"/>
      <dgm:spPr/>
    </dgm:pt>
    <dgm:pt modelId="{ABEC8CF1-6FB7-4071-8AF4-F8B9D293D1EE}" type="pres">
      <dgm:prSet presAssocID="{6E4C712F-026F-4718-8AE2-BB2630680A3A}" presName="parentText" presStyleLbl="node1" presStyleIdx="1" presStyleCnt="5">
        <dgm:presLayoutVars>
          <dgm:chMax val="1"/>
          <dgm:bulletEnabled val="1"/>
        </dgm:presLayoutVars>
      </dgm:prSet>
      <dgm:spPr/>
      <dgm:t>
        <a:bodyPr/>
        <a:lstStyle/>
        <a:p>
          <a:endParaRPr lang="de-DE"/>
        </a:p>
      </dgm:t>
    </dgm:pt>
    <dgm:pt modelId="{08AE849E-CE7E-46FA-B6B7-07AA30342406}" type="pres">
      <dgm:prSet presAssocID="{6E4C712F-026F-4718-8AE2-BB2630680A3A}" presName="descendantText" presStyleLbl="alignAccFollowNode1" presStyleIdx="1" presStyleCnt="4">
        <dgm:presLayoutVars>
          <dgm:bulletEnabled val="1"/>
        </dgm:presLayoutVars>
      </dgm:prSet>
      <dgm:spPr/>
      <dgm:t>
        <a:bodyPr/>
        <a:lstStyle/>
        <a:p>
          <a:endParaRPr lang="de-DE"/>
        </a:p>
      </dgm:t>
    </dgm:pt>
    <dgm:pt modelId="{C99228FB-B1BA-4B5A-A101-5DEAC5DB9A59}" type="pres">
      <dgm:prSet presAssocID="{391CF22B-EAE7-480F-BE6F-75114A66F024}" presName="sp" presStyleCnt="0"/>
      <dgm:spPr/>
    </dgm:pt>
    <dgm:pt modelId="{59C6BA2E-B252-47D5-86AB-245E5DD4C73D}" type="pres">
      <dgm:prSet presAssocID="{DF491E11-6A8E-49B0-82DF-6DAA7BDDBD17}" presName="linNode" presStyleCnt="0"/>
      <dgm:spPr/>
    </dgm:pt>
    <dgm:pt modelId="{0890EB7B-8344-47D0-AC43-355A553B26A2}" type="pres">
      <dgm:prSet presAssocID="{DF491E11-6A8E-49B0-82DF-6DAA7BDDBD17}" presName="parentText" presStyleLbl="node1" presStyleIdx="2" presStyleCnt="5">
        <dgm:presLayoutVars>
          <dgm:chMax val="1"/>
          <dgm:bulletEnabled val="1"/>
        </dgm:presLayoutVars>
      </dgm:prSet>
      <dgm:spPr/>
      <dgm:t>
        <a:bodyPr/>
        <a:lstStyle/>
        <a:p>
          <a:endParaRPr lang="de-DE"/>
        </a:p>
      </dgm:t>
    </dgm:pt>
    <dgm:pt modelId="{28792315-FA5C-45F0-91FD-FE437AF86EE4}" type="pres">
      <dgm:prSet presAssocID="{DF491E11-6A8E-49B0-82DF-6DAA7BDDBD17}" presName="descendantText" presStyleLbl="alignAccFollowNode1" presStyleIdx="2" presStyleCnt="4">
        <dgm:presLayoutVars>
          <dgm:bulletEnabled val="1"/>
        </dgm:presLayoutVars>
      </dgm:prSet>
      <dgm:spPr/>
      <dgm:t>
        <a:bodyPr/>
        <a:lstStyle/>
        <a:p>
          <a:endParaRPr lang="de-DE"/>
        </a:p>
      </dgm:t>
    </dgm:pt>
    <dgm:pt modelId="{823913CA-F462-4F03-89B4-C67A7B3FFEC0}" type="pres">
      <dgm:prSet presAssocID="{EF382532-7D0A-495D-963E-45CCB7408F7B}" presName="sp" presStyleCnt="0"/>
      <dgm:spPr/>
    </dgm:pt>
    <dgm:pt modelId="{BDC57ABA-FB75-4274-89B1-F6ACA568FB6D}" type="pres">
      <dgm:prSet presAssocID="{412B64E4-3F87-4F40-A9E3-09211EEBD1E3}" presName="linNode" presStyleCnt="0"/>
      <dgm:spPr/>
    </dgm:pt>
    <dgm:pt modelId="{25075100-CD5E-454A-8FB1-4749B1EF038E}" type="pres">
      <dgm:prSet presAssocID="{412B64E4-3F87-4F40-A9E3-09211EEBD1E3}" presName="parentText" presStyleLbl="node1" presStyleIdx="3" presStyleCnt="5">
        <dgm:presLayoutVars>
          <dgm:chMax val="1"/>
          <dgm:bulletEnabled val="1"/>
        </dgm:presLayoutVars>
      </dgm:prSet>
      <dgm:spPr/>
      <dgm:t>
        <a:bodyPr/>
        <a:lstStyle/>
        <a:p>
          <a:endParaRPr lang="de-DE"/>
        </a:p>
      </dgm:t>
    </dgm:pt>
    <dgm:pt modelId="{EA8B9471-DCE7-4C51-AD62-5DD650E8B62D}" type="pres">
      <dgm:prSet presAssocID="{AE00A1AB-4D36-42D4-A8B7-BC924287B579}" presName="sp" presStyleCnt="0"/>
      <dgm:spPr/>
    </dgm:pt>
    <dgm:pt modelId="{C285095C-8EAE-4E00-B289-64A6BC978AB0}" type="pres">
      <dgm:prSet presAssocID="{CA10D7FC-5DE6-463F-8BDF-D128F225A3DF}" presName="linNode" presStyleCnt="0"/>
      <dgm:spPr/>
    </dgm:pt>
    <dgm:pt modelId="{A4609072-F51C-4725-8B13-384989BD50ED}" type="pres">
      <dgm:prSet presAssocID="{CA10D7FC-5DE6-463F-8BDF-D128F225A3DF}" presName="parentText" presStyleLbl="node1" presStyleIdx="4" presStyleCnt="5">
        <dgm:presLayoutVars>
          <dgm:chMax val="1"/>
          <dgm:bulletEnabled val="1"/>
        </dgm:presLayoutVars>
      </dgm:prSet>
      <dgm:spPr/>
      <dgm:t>
        <a:bodyPr/>
        <a:lstStyle/>
        <a:p>
          <a:endParaRPr lang="de-DE"/>
        </a:p>
      </dgm:t>
    </dgm:pt>
    <dgm:pt modelId="{907B0E92-A9F3-4A61-A595-BE3417AD4BBD}" type="pres">
      <dgm:prSet presAssocID="{CA10D7FC-5DE6-463F-8BDF-D128F225A3DF}" presName="descendantText" presStyleLbl="alignAccFollowNode1" presStyleIdx="3" presStyleCnt="4">
        <dgm:presLayoutVars>
          <dgm:bulletEnabled val="1"/>
        </dgm:presLayoutVars>
      </dgm:prSet>
      <dgm:spPr/>
      <dgm:t>
        <a:bodyPr/>
        <a:lstStyle/>
        <a:p>
          <a:endParaRPr lang="de-DE"/>
        </a:p>
      </dgm:t>
    </dgm:pt>
  </dgm:ptLst>
  <dgm:cxnLst>
    <dgm:cxn modelId="{D539F78E-DCB6-4654-B3B9-12D17388DB65}" type="presOf" srcId="{E4408D0B-F859-49DA-849B-4647C372FF43}" destId="{01E99667-729F-44F2-BAD3-F3CD80BAC627}" srcOrd="0" destOrd="0" presId="urn:microsoft.com/office/officeart/2005/8/layout/vList5"/>
    <dgm:cxn modelId="{542A02AC-B52E-4E82-A630-475B0E259EFF}" type="presOf" srcId="{BC8BE274-B6B0-42D0-B4B7-B72EFF7633A6}" destId="{08AE849E-CE7E-46FA-B6B7-07AA30342406}" srcOrd="0" destOrd="0" presId="urn:microsoft.com/office/officeart/2005/8/layout/vList5"/>
    <dgm:cxn modelId="{64FAFC52-D747-4A17-89F5-F136193F562D}" type="presOf" srcId="{DF491E11-6A8E-49B0-82DF-6DAA7BDDBD17}" destId="{0890EB7B-8344-47D0-AC43-355A553B26A2}" srcOrd="0" destOrd="0" presId="urn:microsoft.com/office/officeart/2005/8/layout/vList5"/>
    <dgm:cxn modelId="{62DAC492-8E0E-4789-ADF6-592394E078F4}" type="presOf" srcId="{9153AB84-06B1-44DC-B3E9-94C77D5E4088}" destId="{28792315-FA5C-45F0-91FD-FE437AF86EE4}" srcOrd="0" destOrd="1" presId="urn:microsoft.com/office/officeart/2005/8/layout/vList5"/>
    <dgm:cxn modelId="{CEDDAD2F-26EF-4CF3-BA19-3773C40CD18D}" srcId="{DF491E11-6A8E-49B0-82DF-6DAA7BDDBD17}" destId="{9153AB84-06B1-44DC-B3E9-94C77D5E4088}" srcOrd="1" destOrd="0" parTransId="{629C2737-3D5C-4776-A1FF-4E7E0E7BD029}" sibTransId="{B3639637-C130-4735-8964-9EB0BAC27EB7}"/>
    <dgm:cxn modelId="{EFB99F7A-468E-493C-BE52-1C93479B80FB}" type="presOf" srcId="{5BB5CC6B-473D-4CF7-AA7F-77B09F04913E}" destId="{EFBFBA4C-E518-48CB-B1F7-858219C5A3CA}" srcOrd="0" destOrd="0" presId="urn:microsoft.com/office/officeart/2005/8/layout/vList5"/>
    <dgm:cxn modelId="{EE7956B4-219E-447C-8B00-6B7956A58CAC}" srcId="{1CE126A5-D2A7-4822-AF5D-215DA6265971}" destId="{E4408D0B-F859-49DA-849B-4647C372FF43}" srcOrd="0" destOrd="0" parTransId="{306B4076-4313-43FF-A902-0EB24FD44DB2}" sibTransId="{F8E7EAD4-D062-4AAB-A79A-72B51F2F1BD9}"/>
    <dgm:cxn modelId="{358BEAA2-4E72-4203-931D-979BE47CD7AB}" type="presOf" srcId="{1CE126A5-D2A7-4822-AF5D-215DA6265971}" destId="{39C8A712-7D18-474B-AE41-9BEF4CDEF086}" srcOrd="0" destOrd="0" presId="urn:microsoft.com/office/officeart/2005/8/layout/vList5"/>
    <dgm:cxn modelId="{4D2D1DC9-3D09-48F0-AD79-1F772B832C83}" srcId="{5BB5CC6B-473D-4CF7-AA7F-77B09F04913E}" destId="{6E4C712F-026F-4718-8AE2-BB2630680A3A}" srcOrd="1" destOrd="0" parTransId="{4212D298-0E60-40D6-84F6-351B66BD5EC6}" sibTransId="{391CF22B-EAE7-480F-BE6F-75114A66F024}"/>
    <dgm:cxn modelId="{DFDAF212-908B-4CDC-92B9-5F0BDD107269}" srcId="{1CE126A5-D2A7-4822-AF5D-215DA6265971}" destId="{7596763A-3184-4DCA-9D11-9096A41F11E2}" srcOrd="1" destOrd="0" parTransId="{360A137B-F64E-402C-9F34-CD2B988BE1A8}" sibTransId="{9378C66D-B3E9-4F5C-AEA2-E2242F9967D9}"/>
    <dgm:cxn modelId="{F052932E-D1B9-44ED-B02F-475B0CC7FE21}" srcId="{CA10D7FC-5DE6-463F-8BDF-D128F225A3DF}" destId="{647C9D94-CF6C-43DD-8A0E-5CBA690093FE}" srcOrd="0" destOrd="0" parTransId="{58D8C534-15E5-4388-AE81-3A3B1EAC55C9}" sibTransId="{3DF2F638-C2FB-4581-8428-A763802D646E}"/>
    <dgm:cxn modelId="{4491F935-1208-40BD-ABB8-0265B50E7917}" type="presOf" srcId="{6E4C712F-026F-4718-8AE2-BB2630680A3A}" destId="{ABEC8CF1-6FB7-4071-8AF4-F8B9D293D1EE}" srcOrd="0" destOrd="0" presId="urn:microsoft.com/office/officeart/2005/8/layout/vList5"/>
    <dgm:cxn modelId="{709681EA-D54D-4695-8498-77824F77102D}" type="presOf" srcId="{412B64E4-3F87-4F40-A9E3-09211EEBD1E3}" destId="{25075100-CD5E-454A-8FB1-4749B1EF038E}" srcOrd="0" destOrd="0" presId="urn:microsoft.com/office/officeart/2005/8/layout/vList5"/>
    <dgm:cxn modelId="{EF75F64E-86F4-4167-B207-934B5C6F0B1C}" type="presOf" srcId="{647C9D94-CF6C-43DD-8A0E-5CBA690093FE}" destId="{907B0E92-A9F3-4A61-A595-BE3417AD4BBD}" srcOrd="0" destOrd="0" presId="urn:microsoft.com/office/officeart/2005/8/layout/vList5"/>
    <dgm:cxn modelId="{8B5B435C-5091-407B-9E4C-C1B9F8EBCFC3}" srcId="{5BB5CC6B-473D-4CF7-AA7F-77B09F04913E}" destId="{412B64E4-3F87-4F40-A9E3-09211EEBD1E3}" srcOrd="3" destOrd="0" parTransId="{86F7B89F-B2F1-4494-A39B-F7A6AFD70DC1}" sibTransId="{AE00A1AB-4D36-42D4-A8B7-BC924287B579}"/>
    <dgm:cxn modelId="{C78D4355-D354-4C5F-BEDB-0ECCF075462D}" type="presOf" srcId="{516FE39A-EFDB-4B8F-B115-DE7A07745C6C}" destId="{907B0E92-A9F3-4A61-A595-BE3417AD4BBD}" srcOrd="0" destOrd="1" presId="urn:microsoft.com/office/officeart/2005/8/layout/vList5"/>
    <dgm:cxn modelId="{314D680C-7CEC-4647-90A5-182BC37CDEDB}" srcId="{DF491E11-6A8E-49B0-82DF-6DAA7BDDBD17}" destId="{64EDA90B-DA7B-4522-967F-2C77AA1785F2}" srcOrd="0" destOrd="0" parTransId="{255C5F0F-E8B3-4C33-8FF4-0D0ACDB929A9}" sibTransId="{A6B2D1E6-0AE5-4A53-9B36-7396287C0FFB}"/>
    <dgm:cxn modelId="{308A88D8-F2DA-4AC0-9D46-199AA862E60A}" type="presOf" srcId="{64EDA90B-DA7B-4522-967F-2C77AA1785F2}" destId="{28792315-FA5C-45F0-91FD-FE437AF86EE4}" srcOrd="0" destOrd="0" presId="urn:microsoft.com/office/officeart/2005/8/layout/vList5"/>
    <dgm:cxn modelId="{6947791D-3794-478B-8200-C5CC76A61EC8}" type="presOf" srcId="{7596763A-3184-4DCA-9D11-9096A41F11E2}" destId="{01E99667-729F-44F2-BAD3-F3CD80BAC627}" srcOrd="0" destOrd="1" presId="urn:microsoft.com/office/officeart/2005/8/layout/vList5"/>
    <dgm:cxn modelId="{F2B2296B-282D-495B-B2C2-138393A653A7}" srcId="{5BB5CC6B-473D-4CF7-AA7F-77B09F04913E}" destId="{1CE126A5-D2A7-4822-AF5D-215DA6265971}" srcOrd="0" destOrd="0" parTransId="{1918A71D-D03A-4F84-8054-9EC9E4E2937A}" sibTransId="{515BC997-3D51-4CCD-9DF7-DDDB66BEE0A1}"/>
    <dgm:cxn modelId="{DBBEFA11-044C-49AC-9209-3F9B698803C3}" type="presOf" srcId="{CA10D7FC-5DE6-463F-8BDF-D128F225A3DF}" destId="{A4609072-F51C-4725-8B13-384989BD50ED}" srcOrd="0" destOrd="0" presId="urn:microsoft.com/office/officeart/2005/8/layout/vList5"/>
    <dgm:cxn modelId="{F5C35275-7A7A-4C29-8C56-6D078202DE26}" srcId="{6E4C712F-026F-4718-8AE2-BB2630680A3A}" destId="{BC8BE274-B6B0-42D0-B4B7-B72EFF7633A6}" srcOrd="0" destOrd="0" parTransId="{A54019CF-34ED-4791-9361-8993666C92FF}" sibTransId="{6C9D6487-16D5-4246-9BEA-547588DF331D}"/>
    <dgm:cxn modelId="{DB1105D8-1641-4AEF-91FA-099253D18D35}" srcId="{5BB5CC6B-473D-4CF7-AA7F-77B09F04913E}" destId="{CA10D7FC-5DE6-463F-8BDF-D128F225A3DF}" srcOrd="4" destOrd="0" parTransId="{301362AB-7F2E-4D4C-9CBF-8901BEE11C85}" sibTransId="{99791FBE-82D8-4447-A972-B07FD30F51F6}"/>
    <dgm:cxn modelId="{5EC8BCBB-5890-4229-BDA5-D3DD0E9E4793}" srcId="{CA10D7FC-5DE6-463F-8BDF-D128F225A3DF}" destId="{516FE39A-EFDB-4B8F-B115-DE7A07745C6C}" srcOrd="1" destOrd="0" parTransId="{9016C4F4-ADF6-4F88-9408-31B2F8141F86}" sibTransId="{94E22E91-4175-4222-B692-E8A2705DB477}"/>
    <dgm:cxn modelId="{2A812AC4-EFF8-488B-8607-F3432FFCBA50}" srcId="{5BB5CC6B-473D-4CF7-AA7F-77B09F04913E}" destId="{DF491E11-6A8E-49B0-82DF-6DAA7BDDBD17}" srcOrd="2" destOrd="0" parTransId="{E416E27C-7378-4978-A377-420C8598C340}" sibTransId="{EF382532-7D0A-495D-963E-45CCB7408F7B}"/>
    <dgm:cxn modelId="{972246F3-2485-4D68-AAC5-D297A2C23B65}" type="presParOf" srcId="{EFBFBA4C-E518-48CB-B1F7-858219C5A3CA}" destId="{66700137-BB3C-4BDA-8DEF-F2905FF0C0A6}" srcOrd="0" destOrd="0" presId="urn:microsoft.com/office/officeart/2005/8/layout/vList5"/>
    <dgm:cxn modelId="{A18E6B54-7BE2-4C07-9CCF-600FB1632758}" type="presParOf" srcId="{66700137-BB3C-4BDA-8DEF-F2905FF0C0A6}" destId="{39C8A712-7D18-474B-AE41-9BEF4CDEF086}" srcOrd="0" destOrd="0" presId="urn:microsoft.com/office/officeart/2005/8/layout/vList5"/>
    <dgm:cxn modelId="{1522C0E7-D9C8-48E1-A289-69988B839561}" type="presParOf" srcId="{66700137-BB3C-4BDA-8DEF-F2905FF0C0A6}" destId="{01E99667-729F-44F2-BAD3-F3CD80BAC627}" srcOrd="1" destOrd="0" presId="urn:microsoft.com/office/officeart/2005/8/layout/vList5"/>
    <dgm:cxn modelId="{3E4E29C5-56DC-4152-8F63-72CBEBF1FE04}" type="presParOf" srcId="{EFBFBA4C-E518-48CB-B1F7-858219C5A3CA}" destId="{9BB129D4-6DD8-4983-A9CD-08A5CC9ADC09}" srcOrd="1" destOrd="0" presId="urn:microsoft.com/office/officeart/2005/8/layout/vList5"/>
    <dgm:cxn modelId="{08795605-1044-40E4-B12B-CD0CB9954A2D}" type="presParOf" srcId="{EFBFBA4C-E518-48CB-B1F7-858219C5A3CA}" destId="{117AF458-2A4D-44AC-B9E5-BAC69FE71764}" srcOrd="2" destOrd="0" presId="urn:microsoft.com/office/officeart/2005/8/layout/vList5"/>
    <dgm:cxn modelId="{AE81C29B-611F-4130-98C9-8011A8910D22}" type="presParOf" srcId="{117AF458-2A4D-44AC-B9E5-BAC69FE71764}" destId="{ABEC8CF1-6FB7-4071-8AF4-F8B9D293D1EE}" srcOrd="0" destOrd="0" presId="urn:microsoft.com/office/officeart/2005/8/layout/vList5"/>
    <dgm:cxn modelId="{B6E6EBC3-9B17-43F6-9BAC-5551B8FB5315}" type="presParOf" srcId="{117AF458-2A4D-44AC-B9E5-BAC69FE71764}" destId="{08AE849E-CE7E-46FA-B6B7-07AA30342406}" srcOrd="1" destOrd="0" presId="urn:microsoft.com/office/officeart/2005/8/layout/vList5"/>
    <dgm:cxn modelId="{910199DD-F235-41C5-B170-AF5B332D998D}" type="presParOf" srcId="{EFBFBA4C-E518-48CB-B1F7-858219C5A3CA}" destId="{C99228FB-B1BA-4B5A-A101-5DEAC5DB9A59}" srcOrd="3" destOrd="0" presId="urn:microsoft.com/office/officeart/2005/8/layout/vList5"/>
    <dgm:cxn modelId="{7F83069D-797F-4E56-8BCC-BC20653D804F}" type="presParOf" srcId="{EFBFBA4C-E518-48CB-B1F7-858219C5A3CA}" destId="{59C6BA2E-B252-47D5-86AB-245E5DD4C73D}" srcOrd="4" destOrd="0" presId="urn:microsoft.com/office/officeart/2005/8/layout/vList5"/>
    <dgm:cxn modelId="{8B821E7B-2F6E-4CA8-A2DC-C2B690DD3F77}" type="presParOf" srcId="{59C6BA2E-B252-47D5-86AB-245E5DD4C73D}" destId="{0890EB7B-8344-47D0-AC43-355A553B26A2}" srcOrd="0" destOrd="0" presId="urn:microsoft.com/office/officeart/2005/8/layout/vList5"/>
    <dgm:cxn modelId="{4D387AB7-7091-4F6A-96D9-2D3B7CB36E8B}" type="presParOf" srcId="{59C6BA2E-B252-47D5-86AB-245E5DD4C73D}" destId="{28792315-FA5C-45F0-91FD-FE437AF86EE4}" srcOrd="1" destOrd="0" presId="urn:microsoft.com/office/officeart/2005/8/layout/vList5"/>
    <dgm:cxn modelId="{BE237E75-C99D-4848-B234-9B1CDF7CABC5}" type="presParOf" srcId="{EFBFBA4C-E518-48CB-B1F7-858219C5A3CA}" destId="{823913CA-F462-4F03-89B4-C67A7B3FFEC0}" srcOrd="5" destOrd="0" presId="urn:microsoft.com/office/officeart/2005/8/layout/vList5"/>
    <dgm:cxn modelId="{9B65F271-DCA2-46A6-86AE-89722E124F30}" type="presParOf" srcId="{EFBFBA4C-E518-48CB-B1F7-858219C5A3CA}" destId="{BDC57ABA-FB75-4274-89B1-F6ACA568FB6D}" srcOrd="6" destOrd="0" presId="urn:microsoft.com/office/officeart/2005/8/layout/vList5"/>
    <dgm:cxn modelId="{2167F1DC-ED11-4FE6-A017-ACCD94CB20DF}" type="presParOf" srcId="{BDC57ABA-FB75-4274-89B1-F6ACA568FB6D}" destId="{25075100-CD5E-454A-8FB1-4749B1EF038E}" srcOrd="0" destOrd="0" presId="urn:microsoft.com/office/officeart/2005/8/layout/vList5"/>
    <dgm:cxn modelId="{275471A5-9257-46BD-A7FA-4C1C7526F049}" type="presParOf" srcId="{EFBFBA4C-E518-48CB-B1F7-858219C5A3CA}" destId="{EA8B9471-DCE7-4C51-AD62-5DD650E8B62D}" srcOrd="7" destOrd="0" presId="urn:microsoft.com/office/officeart/2005/8/layout/vList5"/>
    <dgm:cxn modelId="{51CBCCD1-3D09-46CF-BE90-11134574EBBB}" type="presParOf" srcId="{EFBFBA4C-E518-48CB-B1F7-858219C5A3CA}" destId="{C285095C-8EAE-4E00-B289-64A6BC978AB0}" srcOrd="8" destOrd="0" presId="urn:microsoft.com/office/officeart/2005/8/layout/vList5"/>
    <dgm:cxn modelId="{84168F52-8FCB-4ED9-9318-8EFF231C40B8}" type="presParOf" srcId="{C285095C-8EAE-4E00-B289-64A6BC978AB0}" destId="{A4609072-F51C-4725-8B13-384989BD50ED}" srcOrd="0" destOrd="0" presId="urn:microsoft.com/office/officeart/2005/8/layout/vList5"/>
    <dgm:cxn modelId="{3707DEE1-402C-4DB1-A8AB-17E4F37E6C16}" type="presParOf" srcId="{C285095C-8EAE-4E00-B289-64A6BC978AB0}" destId="{907B0E92-A9F3-4A61-A595-BE3417AD4BBD}"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2D5C5C-8662-4C61-9A86-F8383B0D4965}" type="doc">
      <dgm:prSet loTypeId="urn:microsoft.com/office/officeart/2016/7/layout/LinearBlockProcessNumbered" loCatId="process" qsTypeId="urn:microsoft.com/office/officeart/2005/8/quickstyle/simple2" qsCatId="simple" csTypeId="urn:microsoft.com/office/officeart/2005/8/colors/accent3_2" csCatId="accent3" phldr="1"/>
      <dgm:spPr/>
      <dgm:t>
        <a:bodyPr/>
        <a:lstStyle/>
        <a:p>
          <a:endParaRPr lang="en-US"/>
        </a:p>
      </dgm:t>
    </dgm:pt>
    <dgm:pt modelId="{EAC759A3-134A-4DC6-82D8-EDA9337E1327}">
      <dgm:prSet>
        <dgm:style>
          <a:lnRef idx="3">
            <a:schemeClr val="lt1"/>
          </a:lnRef>
          <a:fillRef idx="1">
            <a:schemeClr val="accent3"/>
          </a:fillRef>
          <a:effectRef idx="1">
            <a:schemeClr val="accent3"/>
          </a:effectRef>
          <a:fontRef idx="minor">
            <a:schemeClr val="lt1"/>
          </a:fontRef>
        </dgm:style>
      </dgm:prSet>
      <dgm:spPr/>
      <dgm:t>
        <a:bodyPr/>
        <a:lstStyle/>
        <a:p>
          <a:pPr algn="l"/>
          <a:endParaRPr lang="de-DE" b="0" dirty="0"/>
        </a:p>
        <a:p>
          <a:pPr algn="ctr"/>
          <a:r>
            <a:rPr lang="de-DE" b="0" dirty="0"/>
            <a:t>„Normalbevölkerung“ unter 0,4%</a:t>
          </a:r>
          <a:endParaRPr lang="en-US" dirty="0"/>
        </a:p>
      </dgm:t>
    </dgm:pt>
    <dgm:pt modelId="{F7CB3F33-8958-4700-8B97-96E80BE850BD}" type="parTrans" cxnId="{4CA0B2E5-E5FE-4110-AF30-61CFAECAEC7C}">
      <dgm:prSet/>
      <dgm:spPr/>
      <dgm:t>
        <a:bodyPr/>
        <a:lstStyle/>
        <a:p>
          <a:endParaRPr lang="en-US"/>
        </a:p>
      </dgm:t>
    </dgm:pt>
    <dgm:pt modelId="{6736373E-EC90-4F91-A69B-2C7BCEE6D664}" type="sibTrans" cxnId="{4CA0B2E5-E5FE-4110-AF30-61CFAECAEC7C}">
      <dgm:prSet phldrT="01"/>
      <dgm:spPr/>
      <dgm:t>
        <a:bodyPr/>
        <a:lstStyle/>
        <a:p>
          <a:endParaRPr lang="en-US" dirty="0"/>
        </a:p>
      </dgm:t>
    </dgm:pt>
    <dgm:pt modelId="{034D8FE6-3CD2-4BE1-B4D4-32D4C3592DE5}">
      <dgm:prSet>
        <dgm:style>
          <a:lnRef idx="3">
            <a:schemeClr val="lt1"/>
          </a:lnRef>
          <a:fillRef idx="1">
            <a:schemeClr val="accent3"/>
          </a:fillRef>
          <a:effectRef idx="1">
            <a:schemeClr val="accent3"/>
          </a:effectRef>
          <a:fontRef idx="minor">
            <a:schemeClr val="lt1"/>
          </a:fontRef>
        </dgm:style>
      </dgm:prSet>
      <dgm:spPr/>
      <dgm:t>
        <a:bodyPr/>
        <a:lstStyle/>
        <a:p>
          <a:pPr algn="ctr"/>
          <a:endParaRPr lang="de-DE" b="0" dirty="0"/>
        </a:p>
        <a:p>
          <a:pPr algn="ctr"/>
          <a:r>
            <a:rPr lang="de-DE" b="0" dirty="0"/>
            <a:t>PatientInnen im Krankenhaus</a:t>
          </a:r>
          <a:br>
            <a:rPr lang="de-DE" b="0" dirty="0"/>
          </a:br>
          <a:r>
            <a:rPr lang="de-DE" b="0" dirty="0"/>
            <a:t> 15-22%</a:t>
          </a:r>
          <a:endParaRPr lang="en-US" dirty="0"/>
        </a:p>
      </dgm:t>
    </dgm:pt>
    <dgm:pt modelId="{5AE974B9-99BE-426A-ADD1-4959F9E99A4A}" type="parTrans" cxnId="{EF9D797D-60F8-425D-AE4A-88977B3E9E46}">
      <dgm:prSet/>
      <dgm:spPr/>
      <dgm:t>
        <a:bodyPr/>
        <a:lstStyle/>
        <a:p>
          <a:endParaRPr lang="en-US"/>
        </a:p>
      </dgm:t>
    </dgm:pt>
    <dgm:pt modelId="{A9BB9A40-BFC3-4F9F-9D5E-0A8F04C79DA5}" type="sibTrans" cxnId="{EF9D797D-60F8-425D-AE4A-88977B3E9E46}">
      <dgm:prSet phldrT="02"/>
      <dgm:spPr/>
      <dgm:t>
        <a:bodyPr/>
        <a:lstStyle/>
        <a:p>
          <a:endParaRPr lang="en-US" dirty="0"/>
        </a:p>
      </dgm:t>
    </dgm:pt>
    <dgm:pt modelId="{75F6FA58-8146-4A6B-B70F-75B0309BB3D3}">
      <dgm:prSet>
        <dgm:style>
          <a:lnRef idx="3">
            <a:schemeClr val="lt1"/>
          </a:lnRef>
          <a:fillRef idx="1">
            <a:schemeClr val="accent3"/>
          </a:fillRef>
          <a:effectRef idx="1">
            <a:schemeClr val="accent3"/>
          </a:effectRef>
          <a:fontRef idx="minor">
            <a:schemeClr val="lt1"/>
          </a:fontRef>
        </dgm:style>
      </dgm:prSet>
      <dgm:spPr/>
      <dgm:t>
        <a:bodyPr/>
        <a:lstStyle/>
        <a:p>
          <a:pPr algn="ctr"/>
          <a:endParaRPr lang="de-DE" b="0" dirty="0"/>
        </a:p>
        <a:p>
          <a:pPr algn="ctr"/>
          <a:r>
            <a:rPr lang="de-DE" b="0" dirty="0"/>
            <a:t>Postoperatives Delir (POD) bis 52%</a:t>
          </a:r>
          <a:endParaRPr lang="en-US" dirty="0"/>
        </a:p>
      </dgm:t>
    </dgm:pt>
    <dgm:pt modelId="{9C3AE8AC-E042-41DD-9E74-0ABBEBAA16FF}" type="parTrans" cxnId="{9E0299FA-6D07-4199-B833-7E1F767419E9}">
      <dgm:prSet/>
      <dgm:spPr/>
      <dgm:t>
        <a:bodyPr/>
        <a:lstStyle/>
        <a:p>
          <a:endParaRPr lang="en-US"/>
        </a:p>
      </dgm:t>
    </dgm:pt>
    <dgm:pt modelId="{2A9D5F1C-6BBC-4A5C-BF40-D8F9D2681C1C}" type="sibTrans" cxnId="{9E0299FA-6D07-4199-B833-7E1F767419E9}">
      <dgm:prSet phldrT="03"/>
      <dgm:spPr/>
      <dgm:t>
        <a:bodyPr/>
        <a:lstStyle/>
        <a:p>
          <a:endParaRPr lang="en-US" dirty="0"/>
        </a:p>
      </dgm:t>
    </dgm:pt>
    <dgm:pt modelId="{441E3359-C374-4BE8-AD69-29269A5EE67F}">
      <dgm:prSet>
        <dgm:style>
          <a:lnRef idx="3">
            <a:schemeClr val="lt1"/>
          </a:lnRef>
          <a:fillRef idx="1">
            <a:schemeClr val="accent3"/>
          </a:fillRef>
          <a:effectRef idx="1">
            <a:schemeClr val="accent3"/>
          </a:effectRef>
          <a:fontRef idx="minor">
            <a:schemeClr val="lt1"/>
          </a:fontRef>
        </dgm:style>
      </dgm:prSet>
      <dgm:spPr/>
      <dgm:t>
        <a:bodyPr/>
        <a:lstStyle/>
        <a:p>
          <a:pPr algn="l"/>
          <a:endParaRPr lang="de-DE" b="0" dirty="0"/>
        </a:p>
        <a:p>
          <a:pPr algn="ctr"/>
          <a:r>
            <a:rPr lang="de-DE" b="0" dirty="0" err="1"/>
            <a:t>PatientInnnen</a:t>
          </a:r>
          <a:r>
            <a:rPr lang="de-DE" b="0" dirty="0"/>
            <a:t> auf Intensivstation</a:t>
          </a:r>
          <a:br>
            <a:rPr lang="de-DE" b="0" dirty="0"/>
          </a:br>
          <a:r>
            <a:rPr lang="de-DE" b="0" dirty="0"/>
            <a:t> 30-80%</a:t>
          </a:r>
          <a:endParaRPr lang="en-US" dirty="0"/>
        </a:p>
      </dgm:t>
    </dgm:pt>
    <dgm:pt modelId="{8D1BD1D1-A9AF-4553-A8B0-CA9B176C56A0}" type="parTrans" cxnId="{3B4A8C92-11F5-4FDC-9A59-581526B35513}">
      <dgm:prSet/>
      <dgm:spPr/>
      <dgm:t>
        <a:bodyPr/>
        <a:lstStyle/>
        <a:p>
          <a:endParaRPr lang="en-US"/>
        </a:p>
      </dgm:t>
    </dgm:pt>
    <dgm:pt modelId="{632B1742-F1AB-4200-B2A8-F940195DF1CA}" type="sibTrans" cxnId="{3B4A8C92-11F5-4FDC-9A59-581526B35513}">
      <dgm:prSet phldrT="04"/>
      <dgm:spPr/>
      <dgm:t>
        <a:bodyPr/>
        <a:lstStyle/>
        <a:p>
          <a:endParaRPr lang="en-US" dirty="0"/>
        </a:p>
      </dgm:t>
    </dgm:pt>
    <dgm:pt modelId="{7E336F66-488C-4863-86EC-DB90D0B35547}" type="pres">
      <dgm:prSet presAssocID="{852D5C5C-8662-4C61-9A86-F8383B0D4965}" presName="Name0" presStyleCnt="0">
        <dgm:presLayoutVars>
          <dgm:animLvl val="lvl"/>
          <dgm:resizeHandles val="exact"/>
        </dgm:presLayoutVars>
      </dgm:prSet>
      <dgm:spPr/>
      <dgm:t>
        <a:bodyPr/>
        <a:lstStyle/>
        <a:p>
          <a:endParaRPr lang="de-DE"/>
        </a:p>
      </dgm:t>
    </dgm:pt>
    <dgm:pt modelId="{7AD1F7F2-A742-4B86-8891-F40E6E470E4A}" type="pres">
      <dgm:prSet presAssocID="{EAC759A3-134A-4DC6-82D8-EDA9337E1327}" presName="compositeNode" presStyleCnt="0">
        <dgm:presLayoutVars>
          <dgm:bulletEnabled val="1"/>
        </dgm:presLayoutVars>
      </dgm:prSet>
      <dgm:spPr/>
    </dgm:pt>
    <dgm:pt modelId="{86049FC8-AB3E-48D1-A8AE-E6ED338669EA}" type="pres">
      <dgm:prSet presAssocID="{EAC759A3-134A-4DC6-82D8-EDA9337E1327}" presName="bgRect" presStyleLbl="alignNode1" presStyleIdx="0" presStyleCnt="4"/>
      <dgm:spPr/>
      <dgm:t>
        <a:bodyPr/>
        <a:lstStyle/>
        <a:p>
          <a:endParaRPr lang="de-DE"/>
        </a:p>
      </dgm:t>
    </dgm:pt>
    <dgm:pt modelId="{C69D12BB-0BC1-4FE8-988B-317E99EA1E93}" type="pres">
      <dgm:prSet presAssocID="{6736373E-EC90-4F91-A69B-2C7BCEE6D664}" presName="sibTransNodeRect" presStyleLbl="alignNode1" presStyleIdx="0" presStyleCnt="4">
        <dgm:presLayoutVars>
          <dgm:chMax val="0"/>
          <dgm:bulletEnabled val="1"/>
        </dgm:presLayoutVars>
      </dgm:prSet>
      <dgm:spPr/>
      <dgm:t>
        <a:bodyPr/>
        <a:lstStyle/>
        <a:p>
          <a:endParaRPr lang="de-DE"/>
        </a:p>
      </dgm:t>
    </dgm:pt>
    <dgm:pt modelId="{9D79BB6F-39A0-4EC3-924F-FC8B0E46E9AD}" type="pres">
      <dgm:prSet presAssocID="{EAC759A3-134A-4DC6-82D8-EDA9337E1327}" presName="nodeRect" presStyleLbl="alignNode1" presStyleIdx="0" presStyleCnt="4">
        <dgm:presLayoutVars>
          <dgm:bulletEnabled val="1"/>
        </dgm:presLayoutVars>
      </dgm:prSet>
      <dgm:spPr/>
      <dgm:t>
        <a:bodyPr/>
        <a:lstStyle/>
        <a:p>
          <a:endParaRPr lang="de-DE"/>
        </a:p>
      </dgm:t>
    </dgm:pt>
    <dgm:pt modelId="{E122DF9C-E89C-47D2-B7AF-82448AFF1B97}" type="pres">
      <dgm:prSet presAssocID="{6736373E-EC90-4F91-A69B-2C7BCEE6D664}" presName="sibTrans" presStyleCnt="0"/>
      <dgm:spPr/>
    </dgm:pt>
    <dgm:pt modelId="{1386A610-34B0-4611-8247-34022EC1A87B}" type="pres">
      <dgm:prSet presAssocID="{034D8FE6-3CD2-4BE1-B4D4-32D4C3592DE5}" presName="compositeNode" presStyleCnt="0">
        <dgm:presLayoutVars>
          <dgm:bulletEnabled val="1"/>
        </dgm:presLayoutVars>
      </dgm:prSet>
      <dgm:spPr/>
    </dgm:pt>
    <dgm:pt modelId="{682BB0A0-9F41-4B1A-8919-E775DDF61967}" type="pres">
      <dgm:prSet presAssocID="{034D8FE6-3CD2-4BE1-B4D4-32D4C3592DE5}" presName="bgRect" presStyleLbl="alignNode1" presStyleIdx="1" presStyleCnt="4"/>
      <dgm:spPr/>
      <dgm:t>
        <a:bodyPr/>
        <a:lstStyle/>
        <a:p>
          <a:endParaRPr lang="de-DE"/>
        </a:p>
      </dgm:t>
    </dgm:pt>
    <dgm:pt modelId="{C3B5EDAD-A5A9-4A46-8F74-392C6C6DE8AD}" type="pres">
      <dgm:prSet presAssocID="{A9BB9A40-BFC3-4F9F-9D5E-0A8F04C79DA5}" presName="sibTransNodeRect" presStyleLbl="alignNode1" presStyleIdx="1" presStyleCnt="4">
        <dgm:presLayoutVars>
          <dgm:chMax val="0"/>
          <dgm:bulletEnabled val="1"/>
        </dgm:presLayoutVars>
      </dgm:prSet>
      <dgm:spPr/>
      <dgm:t>
        <a:bodyPr/>
        <a:lstStyle/>
        <a:p>
          <a:endParaRPr lang="de-DE"/>
        </a:p>
      </dgm:t>
    </dgm:pt>
    <dgm:pt modelId="{0A4297E4-80C6-4ECA-8A1D-EF690F0B3617}" type="pres">
      <dgm:prSet presAssocID="{034D8FE6-3CD2-4BE1-B4D4-32D4C3592DE5}" presName="nodeRect" presStyleLbl="alignNode1" presStyleIdx="1" presStyleCnt="4">
        <dgm:presLayoutVars>
          <dgm:bulletEnabled val="1"/>
        </dgm:presLayoutVars>
      </dgm:prSet>
      <dgm:spPr/>
      <dgm:t>
        <a:bodyPr/>
        <a:lstStyle/>
        <a:p>
          <a:endParaRPr lang="de-DE"/>
        </a:p>
      </dgm:t>
    </dgm:pt>
    <dgm:pt modelId="{C6CCF327-2219-4F92-A6E4-C3CE5ECC49CA}" type="pres">
      <dgm:prSet presAssocID="{A9BB9A40-BFC3-4F9F-9D5E-0A8F04C79DA5}" presName="sibTrans" presStyleCnt="0"/>
      <dgm:spPr/>
    </dgm:pt>
    <dgm:pt modelId="{2FB6963E-67AA-4AA9-B351-4186B0A83532}" type="pres">
      <dgm:prSet presAssocID="{75F6FA58-8146-4A6B-B70F-75B0309BB3D3}" presName="compositeNode" presStyleCnt="0">
        <dgm:presLayoutVars>
          <dgm:bulletEnabled val="1"/>
        </dgm:presLayoutVars>
      </dgm:prSet>
      <dgm:spPr/>
    </dgm:pt>
    <dgm:pt modelId="{266F55B9-C780-457C-9ED9-A439A8778D9C}" type="pres">
      <dgm:prSet presAssocID="{75F6FA58-8146-4A6B-B70F-75B0309BB3D3}" presName="bgRect" presStyleLbl="alignNode1" presStyleIdx="2" presStyleCnt="4"/>
      <dgm:spPr/>
      <dgm:t>
        <a:bodyPr/>
        <a:lstStyle/>
        <a:p>
          <a:endParaRPr lang="de-DE"/>
        </a:p>
      </dgm:t>
    </dgm:pt>
    <dgm:pt modelId="{6181F923-1769-41B7-A84E-2296856AFDD4}" type="pres">
      <dgm:prSet presAssocID="{2A9D5F1C-6BBC-4A5C-BF40-D8F9D2681C1C}" presName="sibTransNodeRect" presStyleLbl="alignNode1" presStyleIdx="2" presStyleCnt="4">
        <dgm:presLayoutVars>
          <dgm:chMax val="0"/>
          <dgm:bulletEnabled val="1"/>
        </dgm:presLayoutVars>
      </dgm:prSet>
      <dgm:spPr/>
      <dgm:t>
        <a:bodyPr/>
        <a:lstStyle/>
        <a:p>
          <a:endParaRPr lang="de-DE"/>
        </a:p>
      </dgm:t>
    </dgm:pt>
    <dgm:pt modelId="{987D44CD-8237-450E-B4EC-4F4ABDFF790D}" type="pres">
      <dgm:prSet presAssocID="{75F6FA58-8146-4A6B-B70F-75B0309BB3D3}" presName="nodeRect" presStyleLbl="alignNode1" presStyleIdx="2" presStyleCnt="4">
        <dgm:presLayoutVars>
          <dgm:bulletEnabled val="1"/>
        </dgm:presLayoutVars>
      </dgm:prSet>
      <dgm:spPr/>
      <dgm:t>
        <a:bodyPr/>
        <a:lstStyle/>
        <a:p>
          <a:endParaRPr lang="de-DE"/>
        </a:p>
      </dgm:t>
    </dgm:pt>
    <dgm:pt modelId="{24EE5BF6-1F4D-475C-AB0A-34570E9211D5}" type="pres">
      <dgm:prSet presAssocID="{2A9D5F1C-6BBC-4A5C-BF40-D8F9D2681C1C}" presName="sibTrans" presStyleCnt="0"/>
      <dgm:spPr/>
    </dgm:pt>
    <dgm:pt modelId="{3232546A-3D3A-4B1B-B79C-9A793226D7C3}" type="pres">
      <dgm:prSet presAssocID="{441E3359-C374-4BE8-AD69-29269A5EE67F}" presName="compositeNode" presStyleCnt="0">
        <dgm:presLayoutVars>
          <dgm:bulletEnabled val="1"/>
        </dgm:presLayoutVars>
      </dgm:prSet>
      <dgm:spPr/>
    </dgm:pt>
    <dgm:pt modelId="{D256A952-352C-4603-875C-7CDEA5E85AED}" type="pres">
      <dgm:prSet presAssocID="{441E3359-C374-4BE8-AD69-29269A5EE67F}" presName="bgRect" presStyleLbl="alignNode1" presStyleIdx="3" presStyleCnt="4"/>
      <dgm:spPr/>
      <dgm:t>
        <a:bodyPr/>
        <a:lstStyle/>
        <a:p>
          <a:endParaRPr lang="de-DE"/>
        </a:p>
      </dgm:t>
    </dgm:pt>
    <dgm:pt modelId="{1006FCA0-C3D6-4E0B-92E9-4DEEBC354CC3}" type="pres">
      <dgm:prSet presAssocID="{632B1742-F1AB-4200-B2A8-F940195DF1CA}" presName="sibTransNodeRect" presStyleLbl="alignNode1" presStyleIdx="3" presStyleCnt="4">
        <dgm:presLayoutVars>
          <dgm:chMax val="0"/>
          <dgm:bulletEnabled val="1"/>
        </dgm:presLayoutVars>
      </dgm:prSet>
      <dgm:spPr/>
      <dgm:t>
        <a:bodyPr/>
        <a:lstStyle/>
        <a:p>
          <a:endParaRPr lang="de-DE"/>
        </a:p>
      </dgm:t>
    </dgm:pt>
    <dgm:pt modelId="{8C33E4B9-14F6-44C9-A5E9-734619B31F07}" type="pres">
      <dgm:prSet presAssocID="{441E3359-C374-4BE8-AD69-29269A5EE67F}" presName="nodeRect" presStyleLbl="alignNode1" presStyleIdx="3" presStyleCnt="4">
        <dgm:presLayoutVars>
          <dgm:bulletEnabled val="1"/>
        </dgm:presLayoutVars>
      </dgm:prSet>
      <dgm:spPr/>
      <dgm:t>
        <a:bodyPr/>
        <a:lstStyle/>
        <a:p>
          <a:endParaRPr lang="de-DE"/>
        </a:p>
      </dgm:t>
    </dgm:pt>
  </dgm:ptLst>
  <dgm:cxnLst>
    <dgm:cxn modelId="{27A2F067-18B9-4820-9CA0-646B2E32AB17}" type="presOf" srcId="{75F6FA58-8146-4A6B-B70F-75B0309BB3D3}" destId="{987D44CD-8237-450E-B4EC-4F4ABDFF790D}" srcOrd="1" destOrd="0" presId="urn:microsoft.com/office/officeart/2016/7/layout/LinearBlockProcessNumbered"/>
    <dgm:cxn modelId="{7F73AF87-F69B-4B77-A5AE-1611592CF718}" type="presOf" srcId="{852D5C5C-8662-4C61-9A86-F8383B0D4965}" destId="{7E336F66-488C-4863-86EC-DB90D0B35547}" srcOrd="0" destOrd="0" presId="urn:microsoft.com/office/officeart/2016/7/layout/LinearBlockProcessNumbered"/>
    <dgm:cxn modelId="{BB07E82E-06D7-4DDD-8BAB-F51E23BE4774}" type="presOf" srcId="{EAC759A3-134A-4DC6-82D8-EDA9337E1327}" destId="{9D79BB6F-39A0-4EC3-924F-FC8B0E46E9AD}" srcOrd="1" destOrd="0" presId="urn:microsoft.com/office/officeart/2016/7/layout/LinearBlockProcessNumbered"/>
    <dgm:cxn modelId="{0CADF144-9A8C-4393-A639-EFC66322E6F5}" type="presOf" srcId="{034D8FE6-3CD2-4BE1-B4D4-32D4C3592DE5}" destId="{682BB0A0-9F41-4B1A-8919-E775DDF61967}" srcOrd="0" destOrd="0" presId="urn:microsoft.com/office/officeart/2016/7/layout/LinearBlockProcessNumbered"/>
    <dgm:cxn modelId="{38016638-D04A-4AE1-8047-E47DF54C0E44}" type="presOf" srcId="{6736373E-EC90-4F91-A69B-2C7BCEE6D664}" destId="{C69D12BB-0BC1-4FE8-988B-317E99EA1E93}" srcOrd="0" destOrd="0" presId="urn:microsoft.com/office/officeart/2016/7/layout/LinearBlockProcessNumbered"/>
    <dgm:cxn modelId="{089CC7C7-0587-4CAA-A0C8-156639B3F6B1}" type="presOf" srcId="{441E3359-C374-4BE8-AD69-29269A5EE67F}" destId="{D256A952-352C-4603-875C-7CDEA5E85AED}" srcOrd="0" destOrd="0" presId="urn:microsoft.com/office/officeart/2016/7/layout/LinearBlockProcessNumbered"/>
    <dgm:cxn modelId="{EF9D797D-60F8-425D-AE4A-88977B3E9E46}" srcId="{852D5C5C-8662-4C61-9A86-F8383B0D4965}" destId="{034D8FE6-3CD2-4BE1-B4D4-32D4C3592DE5}" srcOrd="1" destOrd="0" parTransId="{5AE974B9-99BE-426A-ADD1-4959F9E99A4A}" sibTransId="{A9BB9A40-BFC3-4F9F-9D5E-0A8F04C79DA5}"/>
    <dgm:cxn modelId="{9E0299FA-6D07-4199-B833-7E1F767419E9}" srcId="{852D5C5C-8662-4C61-9A86-F8383B0D4965}" destId="{75F6FA58-8146-4A6B-B70F-75B0309BB3D3}" srcOrd="2" destOrd="0" parTransId="{9C3AE8AC-E042-41DD-9E74-0ABBEBAA16FF}" sibTransId="{2A9D5F1C-6BBC-4A5C-BF40-D8F9D2681C1C}"/>
    <dgm:cxn modelId="{674B39E8-42D7-4B9D-AE88-EE053B6E6C0F}" type="presOf" srcId="{441E3359-C374-4BE8-AD69-29269A5EE67F}" destId="{8C33E4B9-14F6-44C9-A5E9-734619B31F07}" srcOrd="1" destOrd="0" presId="urn:microsoft.com/office/officeart/2016/7/layout/LinearBlockProcessNumbered"/>
    <dgm:cxn modelId="{670C64E3-1303-49BE-8C99-8E1D479218F5}" type="presOf" srcId="{2A9D5F1C-6BBC-4A5C-BF40-D8F9D2681C1C}" destId="{6181F923-1769-41B7-A84E-2296856AFDD4}" srcOrd="0" destOrd="0" presId="urn:microsoft.com/office/officeart/2016/7/layout/LinearBlockProcessNumbered"/>
    <dgm:cxn modelId="{06496F5A-3EDF-413F-B3A3-8CE7E926280C}" type="presOf" srcId="{632B1742-F1AB-4200-B2A8-F940195DF1CA}" destId="{1006FCA0-C3D6-4E0B-92E9-4DEEBC354CC3}" srcOrd="0" destOrd="0" presId="urn:microsoft.com/office/officeart/2016/7/layout/LinearBlockProcessNumbered"/>
    <dgm:cxn modelId="{E009C950-E1B7-4955-80DF-8FD315A65F54}" type="presOf" srcId="{75F6FA58-8146-4A6B-B70F-75B0309BB3D3}" destId="{266F55B9-C780-457C-9ED9-A439A8778D9C}" srcOrd="0" destOrd="0" presId="urn:microsoft.com/office/officeart/2016/7/layout/LinearBlockProcessNumbered"/>
    <dgm:cxn modelId="{54FCB4B8-47AA-421D-BC6A-53DEDF0BB225}" type="presOf" srcId="{A9BB9A40-BFC3-4F9F-9D5E-0A8F04C79DA5}" destId="{C3B5EDAD-A5A9-4A46-8F74-392C6C6DE8AD}" srcOrd="0" destOrd="0" presId="urn:microsoft.com/office/officeart/2016/7/layout/LinearBlockProcessNumbered"/>
    <dgm:cxn modelId="{3B4A8C92-11F5-4FDC-9A59-581526B35513}" srcId="{852D5C5C-8662-4C61-9A86-F8383B0D4965}" destId="{441E3359-C374-4BE8-AD69-29269A5EE67F}" srcOrd="3" destOrd="0" parTransId="{8D1BD1D1-A9AF-4553-A8B0-CA9B176C56A0}" sibTransId="{632B1742-F1AB-4200-B2A8-F940195DF1CA}"/>
    <dgm:cxn modelId="{4CA0B2E5-E5FE-4110-AF30-61CFAECAEC7C}" srcId="{852D5C5C-8662-4C61-9A86-F8383B0D4965}" destId="{EAC759A3-134A-4DC6-82D8-EDA9337E1327}" srcOrd="0" destOrd="0" parTransId="{F7CB3F33-8958-4700-8B97-96E80BE850BD}" sibTransId="{6736373E-EC90-4F91-A69B-2C7BCEE6D664}"/>
    <dgm:cxn modelId="{354F02C2-C7A5-4EAB-B4F4-F277583DFB43}" type="presOf" srcId="{034D8FE6-3CD2-4BE1-B4D4-32D4C3592DE5}" destId="{0A4297E4-80C6-4ECA-8A1D-EF690F0B3617}" srcOrd="1" destOrd="0" presId="urn:microsoft.com/office/officeart/2016/7/layout/LinearBlockProcessNumbered"/>
    <dgm:cxn modelId="{883625D4-FB62-43FB-BDC5-953AD2F5FFA6}" type="presOf" srcId="{EAC759A3-134A-4DC6-82D8-EDA9337E1327}" destId="{86049FC8-AB3E-48D1-A8AE-E6ED338669EA}" srcOrd="0" destOrd="0" presId="urn:microsoft.com/office/officeart/2016/7/layout/LinearBlockProcessNumbered"/>
    <dgm:cxn modelId="{8248EDE9-0A45-4BB9-9A81-88DFEE265EE9}" type="presParOf" srcId="{7E336F66-488C-4863-86EC-DB90D0B35547}" destId="{7AD1F7F2-A742-4B86-8891-F40E6E470E4A}" srcOrd="0" destOrd="0" presId="urn:microsoft.com/office/officeart/2016/7/layout/LinearBlockProcessNumbered"/>
    <dgm:cxn modelId="{60DFDCD8-E52C-4873-A881-28BEB0E5638F}" type="presParOf" srcId="{7AD1F7F2-A742-4B86-8891-F40E6E470E4A}" destId="{86049FC8-AB3E-48D1-A8AE-E6ED338669EA}" srcOrd="0" destOrd="0" presId="urn:microsoft.com/office/officeart/2016/7/layout/LinearBlockProcessNumbered"/>
    <dgm:cxn modelId="{5736AF35-03FF-4009-BC49-21A732807508}" type="presParOf" srcId="{7AD1F7F2-A742-4B86-8891-F40E6E470E4A}" destId="{C69D12BB-0BC1-4FE8-988B-317E99EA1E93}" srcOrd="1" destOrd="0" presId="urn:microsoft.com/office/officeart/2016/7/layout/LinearBlockProcessNumbered"/>
    <dgm:cxn modelId="{17B7D86D-6498-437B-91CF-BED24EA713F8}" type="presParOf" srcId="{7AD1F7F2-A742-4B86-8891-F40E6E470E4A}" destId="{9D79BB6F-39A0-4EC3-924F-FC8B0E46E9AD}" srcOrd="2" destOrd="0" presId="urn:microsoft.com/office/officeart/2016/7/layout/LinearBlockProcessNumbered"/>
    <dgm:cxn modelId="{47CC9167-1534-4D96-BF96-D88DC63DA56F}" type="presParOf" srcId="{7E336F66-488C-4863-86EC-DB90D0B35547}" destId="{E122DF9C-E89C-47D2-B7AF-82448AFF1B97}" srcOrd="1" destOrd="0" presId="urn:microsoft.com/office/officeart/2016/7/layout/LinearBlockProcessNumbered"/>
    <dgm:cxn modelId="{2A0535B9-C431-4454-B666-81C4C8956914}" type="presParOf" srcId="{7E336F66-488C-4863-86EC-DB90D0B35547}" destId="{1386A610-34B0-4611-8247-34022EC1A87B}" srcOrd="2" destOrd="0" presId="urn:microsoft.com/office/officeart/2016/7/layout/LinearBlockProcessNumbered"/>
    <dgm:cxn modelId="{D4754482-3484-4CBF-A759-B01FF9D08E69}" type="presParOf" srcId="{1386A610-34B0-4611-8247-34022EC1A87B}" destId="{682BB0A0-9F41-4B1A-8919-E775DDF61967}" srcOrd="0" destOrd="0" presId="urn:microsoft.com/office/officeart/2016/7/layout/LinearBlockProcessNumbered"/>
    <dgm:cxn modelId="{8BE038F5-99F3-4E68-8545-61004BAF11EA}" type="presParOf" srcId="{1386A610-34B0-4611-8247-34022EC1A87B}" destId="{C3B5EDAD-A5A9-4A46-8F74-392C6C6DE8AD}" srcOrd="1" destOrd="0" presId="urn:microsoft.com/office/officeart/2016/7/layout/LinearBlockProcessNumbered"/>
    <dgm:cxn modelId="{40BDC9DE-C270-4D48-A51D-30F4023C3788}" type="presParOf" srcId="{1386A610-34B0-4611-8247-34022EC1A87B}" destId="{0A4297E4-80C6-4ECA-8A1D-EF690F0B3617}" srcOrd="2" destOrd="0" presId="urn:microsoft.com/office/officeart/2016/7/layout/LinearBlockProcessNumbered"/>
    <dgm:cxn modelId="{34CF9FD9-6B83-4177-8B2D-5CC759F245A2}" type="presParOf" srcId="{7E336F66-488C-4863-86EC-DB90D0B35547}" destId="{C6CCF327-2219-4F92-A6E4-C3CE5ECC49CA}" srcOrd="3" destOrd="0" presId="urn:microsoft.com/office/officeart/2016/7/layout/LinearBlockProcessNumbered"/>
    <dgm:cxn modelId="{2A99B43F-9555-4852-8062-392FBFEB11F5}" type="presParOf" srcId="{7E336F66-488C-4863-86EC-DB90D0B35547}" destId="{2FB6963E-67AA-4AA9-B351-4186B0A83532}" srcOrd="4" destOrd="0" presId="urn:microsoft.com/office/officeart/2016/7/layout/LinearBlockProcessNumbered"/>
    <dgm:cxn modelId="{94268370-282B-43DC-903C-61D223E79678}" type="presParOf" srcId="{2FB6963E-67AA-4AA9-B351-4186B0A83532}" destId="{266F55B9-C780-457C-9ED9-A439A8778D9C}" srcOrd="0" destOrd="0" presId="urn:microsoft.com/office/officeart/2016/7/layout/LinearBlockProcessNumbered"/>
    <dgm:cxn modelId="{6F9936F6-3CA8-4FEE-8401-1943071EA4CF}" type="presParOf" srcId="{2FB6963E-67AA-4AA9-B351-4186B0A83532}" destId="{6181F923-1769-41B7-A84E-2296856AFDD4}" srcOrd="1" destOrd="0" presId="urn:microsoft.com/office/officeart/2016/7/layout/LinearBlockProcessNumbered"/>
    <dgm:cxn modelId="{CD6A5C68-A4D6-4011-AD3A-15AFC3F8A7EA}" type="presParOf" srcId="{2FB6963E-67AA-4AA9-B351-4186B0A83532}" destId="{987D44CD-8237-450E-B4EC-4F4ABDFF790D}" srcOrd="2" destOrd="0" presId="urn:microsoft.com/office/officeart/2016/7/layout/LinearBlockProcessNumbered"/>
    <dgm:cxn modelId="{75345885-CF85-42B0-8D84-ED0388A0E968}" type="presParOf" srcId="{7E336F66-488C-4863-86EC-DB90D0B35547}" destId="{24EE5BF6-1F4D-475C-AB0A-34570E9211D5}" srcOrd="5" destOrd="0" presId="urn:microsoft.com/office/officeart/2016/7/layout/LinearBlockProcessNumbered"/>
    <dgm:cxn modelId="{0EFD4615-AD61-4299-89FA-5F5866CB94C0}" type="presParOf" srcId="{7E336F66-488C-4863-86EC-DB90D0B35547}" destId="{3232546A-3D3A-4B1B-B79C-9A793226D7C3}" srcOrd="6" destOrd="0" presId="urn:microsoft.com/office/officeart/2016/7/layout/LinearBlockProcessNumbered"/>
    <dgm:cxn modelId="{F84480C6-032C-4125-9C74-746FB83EBFEB}" type="presParOf" srcId="{3232546A-3D3A-4B1B-B79C-9A793226D7C3}" destId="{D256A952-352C-4603-875C-7CDEA5E85AED}" srcOrd="0" destOrd="0" presId="urn:microsoft.com/office/officeart/2016/7/layout/LinearBlockProcessNumbered"/>
    <dgm:cxn modelId="{B292B90E-5241-433F-B947-672D5AB2E8B2}" type="presParOf" srcId="{3232546A-3D3A-4B1B-B79C-9A793226D7C3}" destId="{1006FCA0-C3D6-4E0B-92E9-4DEEBC354CC3}" srcOrd="1" destOrd="0" presId="urn:microsoft.com/office/officeart/2016/7/layout/LinearBlockProcessNumbered"/>
    <dgm:cxn modelId="{0A331478-486B-474E-A7A0-070B4FC8BF81}" type="presParOf" srcId="{3232546A-3D3A-4B1B-B79C-9A793226D7C3}" destId="{8C33E4B9-14F6-44C9-A5E9-734619B31F07}"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E93CE9-CA50-44F8-8A61-6EECB4373755}" type="doc">
      <dgm:prSet loTypeId="urn:microsoft.com/office/officeart/2018/2/layout/IconLabelList" loCatId="icon" qsTypeId="urn:microsoft.com/office/officeart/2005/8/quickstyle/simple1" qsCatId="simple" csTypeId="urn:microsoft.com/office/officeart/2005/8/colors/accent3_2" csCatId="accent3" phldr="1"/>
      <dgm:spPr/>
      <dgm:t>
        <a:bodyPr/>
        <a:lstStyle/>
        <a:p>
          <a:endParaRPr lang="en-US"/>
        </a:p>
      </dgm:t>
    </dgm:pt>
    <dgm:pt modelId="{DBAEC8C0-5858-4503-8A84-1DD682DC1016}">
      <dgm:prSet/>
      <dgm:spPr/>
      <dgm:t>
        <a:bodyPr/>
        <a:lstStyle/>
        <a:p>
          <a:r>
            <a:rPr lang="de-DE" b="1" dirty="0"/>
            <a:t>Akute Bewusstseinsstörung</a:t>
          </a:r>
          <a:endParaRPr lang="en-US" dirty="0"/>
        </a:p>
      </dgm:t>
    </dgm:pt>
    <dgm:pt modelId="{CA20F491-2C1A-4160-B9D6-B1D975131399}" type="parTrans" cxnId="{DA903EC3-4E49-4C9A-AADF-FD5E6E128CE8}">
      <dgm:prSet/>
      <dgm:spPr/>
      <dgm:t>
        <a:bodyPr/>
        <a:lstStyle/>
        <a:p>
          <a:endParaRPr lang="en-US"/>
        </a:p>
      </dgm:t>
    </dgm:pt>
    <dgm:pt modelId="{34057EC6-9838-47E3-85CC-44367E330E24}" type="sibTrans" cxnId="{DA903EC3-4E49-4C9A-AADF-FD5E6E128CE8}">
      <dgm:prSet/>
      <dgm:spPr/>
      <dgm:t>
        <a:bodyPr/>
        <a:lstStyle/>
        <a:p>
          <a:endParaRPr lang="en-US"/>
        </a:p>
      </dgm:t>
    </dgm:pt>
    <dgm:pt modelId="{128B6332-EFCD-4663-BDAF-625C17885826}">
      <dgm:prSet/>
      <dgm:spPr/>
      <dgm:t>
        <a:bodyPr/>
        <a:lstStyle/>
        <a:p>
          <a:r>
            <a:rPr lang="de-DE" b="1"/>
            <a:t>Schwankender Verlauf</a:t>
          </a:r>
          <a:endParaRPr lang="en-US"/>
        </a:p>
      </dgm:t>
    </dgm:pt>
    <dgm:pt modelId="{B6200E10-62D6-4D6B-A30B-F4DD9BFA0CC7}" type="parTrans" cxnId="{4C206C1B-1C3C-4F32-96DA-8A21129C96C5}">
      <dgm:prSet/>
      <dgm:spPr/>
      <dgm:t>
        <a:bodyPr/>
        <a:lstStyle/>
        <a:p>
          <a:endParaRPr lang="en-US"/>
        </a:p>
      </dgm:t>
    </dgm:pt>
    <dgm:pt modelId="{51CA8999-D41B-4CE1-B10C-8B4077846212}" type="sibTrans" cxnId="{4C206C1B-1C3C-4F32-96DA-8A21129C96C5}">
      <dgm:prSet/>
      <dgm:spPr/>
      <dgm:t>
        <a:bodyPr/>
        <a:lstStyle/>
        <a:p>
          <a:endParaRPr lang="en-US"/>
        </a:p>
      </dgm:t>
    </dgm:pt>
    <dgm:pt modelId="{B078A453-D114-41A6-A22F-8823DA88C9CF}">
      <dgm:prSet/>
      <dgm:spPr/>
      <dgm:t>
        <a:bodyPr/>
        <a:lstStyle/>
        <a:p>
          <a:r>
            <a:rPr lang="de-DE" b="1"/>
            <a:t>Organische Ursache</a:t>
          </a:r>
          <a:endParaRPr lang="en-US"/>
        </a:p>
      </dgm:t>
    </dgm:pt>
    <dgm:pt modelId="{58CCD800-8CE1-4641-B73E-0944B08D52C3}" type="parTrans" cxnId="{BCFBFFDD-2265-4B77-9EED-3B5E186E828A}">
      <dgm:prSet/>
      <dgm:spPr/>
      <dgm:t>
        <a:bodyPr/>
        <a:lstStyle/>
        <a:p>
          <a:endParaRPr lang="en-US"/>
        </a:p>
      </dgm:t>
    </dgm:pt>
    <dgm:pt modelId="{0BB379E0-01E1-4178-811E-35616C1E3D66}" type="sibTrans" cxnId="{BCFBFFDD-2265-4B77-9EED-3B5E186E828A}">
      <dgm:prSet/>
      <dgm:spPr/>
      <dgm:t>
        <a:bodyPr/>
        <a:lstStyle/>
        <a:p>
          <a:endParaRPr lang="en-US"/>
        </a:p>
      </dgm:t>
    </dgm:pt>
    <dgm:pt modelId="{EB116CD2-2FD7-411A-A1A7-6F31FD7F5470}">
      <dgm:prSet/>
      <dgm:spPr/>
      <dgm:t>
        <a:bodyPr/>
        <a:lstStyle/>
        <a:p>
          <a:r>
            <a:rPr lang="de-DE" b="1"/>
            <a:t>Störung des Gedächtnisses, der Aufmerksamkeit und der Konzentration</a:t>
          </a:r>
          <a:endParaRPr lang="en-US"/>
        </a:p>
      </dgm:t>
    </dgm:pt>
    <dgm:pt modelId="{09512BF1-3CF2-4871-8EBD-465DC3092895}" type="parTrans" cxnId="{508C7651-5A34-4307-8AD9-779B5FC0A770}">
      <dgm:prSet/>
      <dgm:spPr/>
      <dgm:t>
        <a:bodyPr/>
        <a:lstStyle/>
        <a:p>
          <a:endParaRPr lang="en-US"/>
        </a:p>
      </dgm:t>
    </dgm:pt>
    <dgm:pt modelId="{63BE3670-D9BD-47F7-BC59-11538B92631D}" type="sibTrans" cxnId="{508C7651-5A34-4307-8AD9-779B5FC0A770}">
      <dgm:prSet/>
      <dgm:spPr/>
      <dgm:t>
        <a:bodyPr/>
        <a:lstStyle/>
        <a:p>
          <a:endParaRPr lang="en-US"/>
        </a:p>
      </dgm:t>
    </dgm:pt>
    <dgm:pt modelId="{51B18833-A299-4E44-93B6-076715DDEEFD}">
      <dgm:prSet/>
      <dgm:spPr/>
      <dgm:t>
        <a:bodyPr/>
        <a:lstStyle/>
        <a:p>
          <a:r>
            <a:rPr lang="de-DE" b="1"/>
            <a:t>Störung des Tag-Nacht-Rhythmus</a:t>
          </a:r>
          <a:endParaRPr lang="en-US"/>
        </a:p>
      </dgm:t>
    </dgm:pt>
    <dgm:pt modelId="{A3A89DEE-BE1C-45E3-B9BA-028123AD3B8C}" type="parTrans" cxnId="{5A70AF35-CCFA-4128-B916-AEDC9A0B6C72}">
      <dgm:prSet/>
      <dgm:spPr/>
      <dgm:t>
        <a:bodyPr/>
        <a:lstStyle/>
        <a:p>
          <a:endParaRPr lang="en-US"/>
        </a:p>
      </dgm:t>
    </dgm:pt>
    <dgm:pt modelId="{D01B742A-CE26-41B1-AF27-227F84F41B0D}" type="sibTrans" cxnId="{5A70AF35-CCFA-4128-B916-AEDC9A0B6C72}">
      <dgm:prSet/>
      <dgm:spPr/>
      <dgm:t>
        <a:bodyPr/>
        <a:lstStyle/>
        <a:p>
          <a:endParaRPr lang="en-US"/>
        </a:p>
      </dgm:t>
    </dgm:pt>
    <dgm:pt modelId="{E7FE751B-73F1-4269-8A12-E76DFB1044A1}" type="pres">
      <dgm:prSet presAssocID="{F7E93CE9-CA50-44F8-8A61-6EECB4373755}" presName="root" presStyleCnt="0">
        <dgm:presLayoutVars>
          <dgm:dir/>
          <dgm:resizeHandles val="exact"/>
        </dgm:presLayoutVars>
      </dgm:prSet>
      <dgm:spPr/>
      <dgm:t>
        <a:bodyPr/>
        <a:lstStyle/>
        <a:p>
          <a:endParaRPr lang="de-DE"/>
        </a:p>
      </dgm:t>
    </dgm:pt>
    <dgm:pt modelId="{B7086AE8-591A-4A7F-AA93-A2ED3BE70735}" type="pres">
      <dgm:prSet presAssocID="{DBAEC8C0-5858-4503-8A84-1DD682DC1016}" presName="compNode" presStyleCnt="0"/>
      <dgm:spPr/>
    </dgm:pt>
    <dgm:pt modelId="{FCB6A6A0-57FA-4EBB-870E-FF282FBDF5F4}" type="pres">
      <dgm:prSet presAssocID="{DBAEC8C0-5858-4503-8A84-1DD682DC1016}" presName="iconRect" presStyleLbl="node1" presStyleIdx="0" presStyleCnt="5"/>
      <dgm:spPr>
        <a:blipFill>
          <a:blip xmlns:r="http://schemas.openxmlformats.org/officeDocument/2006/relationships" r:embed="rId1">
            <a:extLst>
              <a:ext uri="{96DAC541-7B7A-43D3-8B79-37D633B846F1}">
                <asvg:svgBlip xmlns=""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Gesundheit und Sicherheit mit einfarbiger Füllung"/>
        </a:ext>
      </dgm:extLst>
    </dgm:pt>
    <dgm:pt modelId="{48236824-928F-4748-86CD-6AEB76881C7F}" type="pres">
      <dgm:prSet presAssocID="{DBAEC8C0-5858-4503-8A84-1DD682DC1016}" presName="spaceRect" presStyleCnt="0"/>
      <dgm:spPr/>
    </dgm:pt>
    <dgm:pt modelId="{778D31D7-67A2-4E8B-9D53-A5087A1D9CE8}" type="pres">
      <dgm:prSet presAssocID="{DBAEC8C0-5858-4503-8A84-1DD682DC1016}" presName="textRect" presStyleLbl="revTx" presStyleIdx="0" presStyleCnt="5">
        <dgm:presLayoutVars>
          <dgm:chMax val="1"/>
          <dgm:chPref val="1"/>
        </dgm:presLayoutVars>
      </dgm:prSet>
      <dgm:spPr/>
      <dgm:t>
        <a:bodyPr/>
        <a:lstStyle/>
        <a:p>
          <a:endParaRPr lang="de-DE"/>
        </a:p>
      </dgm:t>
    </dgm:pt>
    <dgm:pt modelId="{4F48A893-2CDD-486C-A57E-D86B58C1DE0E}" type="pres">
      <dgm:prSet presAssocID="{34057EC6-9838-47E3-85CC-44367E330E24}" presName="sibTrans" presStyleCnt="0"/>
      <dgm:spPr/>
    </dgm:pt>
    <dgm:pt modelId="{46F5897F-23AC-4FA8-AE82-716D556631B0}" type="pres">
      <dgm:prSet presAssocID="{128B6332-EFCD-4663-BDAF-625C17885826}" presName="compNode" presStyleCnt="0"/>
      <dgm:spPr/>
    </dgm:pt>
    <dgm:pt modelId="{C77FF89F-8061-401A-9AF3-759D195BBF4A}" type="pres">
      <dgm:prSet presAssocID="{128B6332-EFCD-4663-BDAF-625C17885826}" presName="iconRect" presStyleLbl="node1" presStyleIdx="1" presStyleCnt="5"/>
      <dgm:spPr>
        <a:blipFill>
          <a:blip xmlns:r="http://schemas.openxmlformats.org/officeDocument/2006/relationships" r:embed="rId3">
            <a:extLst>
              <a:ext uri="{96DAC541-7B7A-43D3-8B79-37D633B846F1}">
                <asvg:svgBlip xmlns=""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Periodische Grafik mit einfarbiger Füllung"/>
        </a:ext>
      </dgm:extLst>
    </dgm:pt>
    <dgm:pt modelId="{3FB5F433-B10B-4A0E-BA86-4DB8AA846DD2}" type="pres">
      <dgm:prSet presAssocID="{128B6332-EFCD-4663-BDAF-625C17885826}" presName="spaceRect" presStyleCnt="0"/>
      <dgm:spPr/>
    </dgm:pt>
    <dgm:pt modelId="{7EFEE52B-72E2-4858-AC69-12E5C10744B0}" type="pres">
      <dgm:prSet presAssocID="{128B6332-EFCD-4663-BDAF-625C17885826}" presName="textRect" presStyleLbl="revTx" presStyleIdx="1" presStyleCnt="5">
        <dgm:presLayoutVars>
          <dgm:chMax val="1"/>
          <dgm:chPref val="1"/>
        </dgm:presLayoutVars>
      </dgm:prSet>
      <dgm:spPr/>
      <dgm:t>
        <a:bodyPr/>
        <a:lstStyle/>
        <a:p>
          <a:endParaRPr lang="de-DE"/>
        </a:p>
      </dgm:t>
    </dgm:pt>
    <dgm:pt modelId="{39CA5AA4-BDA6-4E1B-A3E1-F9432605A49E}" type="pres">
      <dgm:prSet presAssocID="{51CA8999-D41B-4CE1-B10C-8B4077846212}" presName="sibTrans" presStyleCnt="0"/>
      <dgm:spPr/>
    </dgm:pt>
    <dgm:pt modelId="{6BB44083-A0BC-4812-AF20-0E535CFC1885}" type="pres">
      <dgm:prSet presAssocID="{B078A453-D114-41A6-A22F-8823DA88C9CF}" presName="compNode" presStyleCnt="0"/>
      <dgm:spPr/>
    </dgm:pt>
    <dgm:pt modelId="{A842EAE3-8344-40F1-A338-DBF3652B7F3B}" type="pres">
      <dgm:prSet presAssocID="{B078A453-D114-41A6-A22F-8823DA88C9CF}" presName="iconRect" presStyleLbl="node1" presStyleIdx="2" presStyleCnt="5"/>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a:noFill/>
        </a:ln>
      </dgm:spPr>
      <dgm:t>
        <a:bodyPr/>
        <a:lstStyle/>
        <a:p>
          <a:endParaRPr lang="de-DE"/>
        </a:p>
      </dgm:t>
      <dgm:extLst>
        <a:ext uri="{E40237B7-FDA0-4F09-8148-C483321AD2D9}">
          <dgm14:cNvPr xmlns:dgm14="http://schemas.microsoft.com/office/drawing/2010/diagram" id="0" name="" descr="Brain in head"/>
        </a:ext>
      </dgm:extLst>
    </dgm:pt>
    <dgm:pt modelId="{F29EA522-1561-421F-84FC-E1BDF9771215}" type="pres">
      <dgm:prSet presAssocID="{B078A453-D114-41A6-A22F-8823DA88C9CF}" presName="spaceRect" presStyleCnt="0"/>
      <dgm:spPr/>
    </dgm:pt>
    <dgm:pt modelId="{424ED53F-8ED0-4164-AF4C-0A624CFFA4ED}" type="pres">
      <dgm:prSet presAssocID="{B078A453-D114-41A6-A22F-8823DA88C9CF}" presName="textRect" presStyleLbl="revTx" presStyleIdx="2" presStyleCnt="5">
        <dgm:presLayoutVars>
          <dgm:chMax val="1"/>
          <dgm:chPref val="1"/>
        </dgm:presLayoutVars>
      </dgm:prSet>
      <dgm:spPr/>
      <dgm:t>
        <a:bodyPr/>
        <a:lstStyle/>
        <a:p>
          <a:endParaRPr lang="de-DE"/>
        </a:p>
      </dgm:t>
    </dgm:pt>
    <dgm:pt modelId="{F51043F2-0B08-4765-BD82-E3B79153CA44}" type="pres">
      <dgm:prSet presAssocID="{0BB379E0-01E1-4178-811E-35616C1E3D66}" presName="sibTrans" presStyleCnt="0"/>
      <dgm:spPr/>
    </dgm:pt>
    <dgm:pt modelId="{1F446FCE-07E7-46A1-84D4-D2DA91439CAC}" type="pres">
      <dgm:prSet presAssocID="{EB116CD2-2FD7-411A-A1A7-6F31FD7F5470}" presName="compNode" presStyleCnt="0"/>
      <dgm:spPr/>
    </dgm:pt>
    <dgm:pt modelId="{97DCD73F-0EB4-4FAA-A998-3C25ACB0476D}" type="pres">
      <dgm:prSet presAssocID="{EB116CD2-2FD7-411A-A1A7-6F31FD7F5470}" presName="iconRect" presStyleLbl="node1" presStyleIdx="3" presStyleCnt="5"/>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a:noFill/>
        </a:ln>
      </dgm:spPr>
      <dgm:t>
        <a:bodyPr/>
        <a:lstStyle/>
        <a:p>
          <a:endParaRPr lang="de-DE"/>
        </a:p>
      </dgm:t>
      <dgm:extLst>
        <a:ext uri="{E40237B7-FDA0-4F09-8148-C483321AD2D9}">
          <dgm14:cNvPr xmlns:dgm14="http://schemas.microsoft.com/office/drawing/2010/diagram" id="0" name="" descr="Confused Person"/>
        </a:ext>
      </dgm:extLst>
    </dgm:pt>
    <dgm:pt modelId="{375CCB76-B54C-4B64-943A-67EC09F634AF}" type="pres">
      <dgm:prSet presAssocID="{EB116CD2-2FD7-411A-A1A7-6F31FD7F5470}" presName="spaceRect" presStyleCnt="0"/>
      <dgm:spPr/>
    </dgm:pt>
    <dgm:pt modelId="{7D6A5D37-19BE-4B22-8C6F-EAFFDF3599AE}" type="pres">
      <dgm:prSet presAssocID="{EB116CD2-2FD7-411A-A1A7-6F31FD7F5470}" presName="textRect" presStyleLbl="revTx" presStyleIdx="3" presStyleCnt="5">
        <dgm:presLayoutVars>
          <dgm:chMax val="1"/>
          <dgm:chPref val="1"/>
        </dgm:presLayoutVars>
      </dgm:prSet>
      <dgm:spPr/>
      <dgm:t>
        <a:bodyPr/>
        <a:lstStyle/>
        <a:p>
          <a:endParaRPr lang="de-DE"/>
        </a:p>
      </dgm:t>
    </dgm:pt>
    <dgm:pt modelId="{424264B6-9272-4F67-9082-EF3F4DD47B6B}" type="pres">
      <dgm:prSet presAssocID="{63BE3670-D9BD-47F7-BC59-11538B92631D}" presName="sibTrans" presStyleCnt="0"/>
      <dgm:spPr/>
    </dgm:pt>
    <dgm:pt modelId="{0769B6F7-AEF1-478A-B4CC-3975F9ED9997}" type="pres">
      <dgm:prSet presAssocID="{51B18833-A299-4E44-93B6-076715DDEEFD}" presName="compNode" presStyleCnt="0"/>
      <dgm:spPr/>
    </dgm:pt>
    <dgm:pt modelId="{76EA9239-D4BB-4378-AEAC-1BBFD98E3828}" type="pres">
      <dgm:prSet presAssocID="{51B18833-A299-4E44-93B6-076715DDEEFD}" presName="iconRect" presStyleLbl="node1" presStyleIdx="4" presStyleCnt="5"/>
      <dgm:spPr>
        <a:blipFill>
          <a:blip xmlns:r="http://schemas.openxmlformats.org/officeDocument/2006/relationships" r:embed="rId9">
            <a:extLst>
              <a:ext uri="{96DAC541-7B7A-43D3-8B79-37D633B846F1}">
                <asvg:svgBlip xmlns=""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Stationär mit einfarbiger Füllung"/>
        </a:ext>
      </dgm:extLst>
    </dgm:pt>
    <dgm:pt modelId="{07E46143-EA1D-4C77-B224-D87FBAB10583}" type="pres">
      <dgm:prSet presAssocID="{51B18833-A299-4E44-93B6-076715DDEEFD}" presName="spaceRect" presStyleCnt="0"/>
      <dgm:spPr/>
    </dgm:pt>
    <dgm:pt modelId="{5A0BCADD-A66F-4282-97AA-4418385BA87F}" type="pres">
      <dgm:prSet presAssocID="{51B18833-A299-4E44-93B6-076715DDEEFD}" presName="textRect" presStyleLbl="revTx" presStyleIdx="4" presStyleCnt="5">
        <dgm:presLayoutVars>
          <dgm:chMax val="1"/>
          <dgm:chPref val="1"/>
        </dgm:presLayoutVars>
      </dgm:prSet>
      <dgm:spPr/>
      <dgm:t>
        <a:bodyPr/>
        <a:lstStyle/>
        <a:p>
          <a:endParaRPr lang="de-DE"/>
        </a:p>
      </dgm:t>
    </dgm:pt>
  </dgm:ptLst>
  <dgm:cxnLst>
    <dgm:cxn modelId="{0B0F6E80-027F-45E6-AF2D-3A2446988E95}" type="presOf" srcId="{B078A453-D114-41A6-A22F-8823DA88C9CF}" destId="{424ED53F-8ED0-4164-AF4C-0A624CFFA4ED}" srcOrd="0" destOrd="0" presId="urn:microsoft.com/office/officeart/2018/2/layout/IconLabelList"/>
    <dgm:cxn modelId="{13EC15A6-DC57-4182-B24C-231848129A32}" type="presOf" srcId="{128B6332-EFCD-4663-BDAF-625C17885826}" destId="{7EFEE52B-72E2-4858-AC69-12E5C10744B0}" srcOrd="0" destOrd="0" presId="urn:microsoft.com/office/officeart/2018/2/layout/IconLabelList"/>
    <dgm:cxn modelId="{C91A0440-D265-4E38-89C5-358FCE41FF8D}" type="presOf" srcId="{51B18833-A299-4E44-93B6-076715DDEEFD}" destId="{5A0BCADD-A66F-4282-97AA-4418385BA87F}" srcOrd="0" destOrd="0" presId="urn:microsoft.com/office/officeart/2018/2/layout/IconLabelList"/>
    <dgm:cxn modelId="{4C206C1B-1C3C-4F32-96DA-8A21129C96C5}" srcId="{F7E93CE9-CA50-44F8-8A61-6EECB4373755}" destId="{128B6332-EFCD-4663-BDAF-625C17885826}" srcOrd="1" destOrd="0" parTransId="{B6200E10-62D6-4D6B-A30B-F4DD9BFA0CC7}" sibTransId="{51CA8999-D41B-4CE1-B10C-8B4077846212}"/>
    <dgm:cxn modelId="{DA903EC3-4E49-4C9A-AADF-FD5E6E128CE8}" srcId="{F7E93CE9-CA50-44F8-8A61-6EECB4373755}" destId="{DBAEC8C0-5858-4503-8A84-1DD682DC1016}" srcOrd="0" destOrd="0" parTransId="{CA20F491-2C1A-4160-B9D6-B1D975131399}" sibTransId="{34057EC6-9838-47E3-85CC-44367E330E24}"/>
    <dgm:cxn modelId="{508C7651-5A34-4307-8AD9-779B5FC0A770}" srcId="{F7E93CE9-CA50-44F8-8A61-6EECB4373755}" destId="{EB116CD2-2FD7-411A-A1A7-6F31FD7F5470}" srcOrd="3" destOrd="0" parTransId="{09512BF1-3CF2-4871-8EBD-465DC3092895}" sibTransId="{63BE3670-D9BD-47F7-BC59-11538B92631D}"/>
    <dgm:cxn modelId="{EFDB9B25-3644-42DB-A117-59313057FB5C}" type="presOf" srcId="{DBAEC8C0-5858-4503-8A84-1DD682DC1016}" destId="{778D31D7-67A2-4E8B-9D53-A5087A1D9CE8}" srcOrd="0" destOrd="0" presId="urn:microsoft.com/office/officeart/2018/2/layout/IconLabelList"/>
    <dgm:cxn modelId="{BCFBFFDD-2265-4B77-9EED-3B5E186E828A}" srcId="{F7E93CE9-CA50-44F8-8A61-6EECB4373755}" destId="{B078A453-D114-41A6-A22F-8823DA88C9CF}" srcOrd="2" destOrd="0" parTransId="{58CCD800-8CE1-4641-B73E-0944B08D52C3}" sibTransId="{0BB379E0-01E1-4178-811E-35616C1E3D66}"/>
    <dgm:cxn modelId="{F18C16EF-36C4-4E69-A287-55DF17BFB9C1}" type="presOf" srcId="{F7E93CE9-CA50-44F8-8A61-6EECB4373755}" destId="{E7FE751B-73F1-4269-8A12-E76DFB1044A1}" srcOrd="0" destOrd="0" presId="urn:microsoft.com/office/officeart/2018/2/layout/IconLabelList"/>
    <dgm:cxn modelId="{C9C8D30F-E305-4121-A164-80A01B4CB00A}" type="presOf" srcId="{EB116CD2-2FD7-411A-A1A7-6F31FD7F5470}" destId="{7D6A5D37-19BE-4B22-8C6F-EAFFDF3599AE}" srcOrd="0" destOrd="0" presId="urn:microsoft.com/office/officeart/2018/2/layout/IconLabelList"/>
    <dgm:cxn modelId="{5A70AF35-CCFA-4128-B916-AEDC9A0B6C72}" srcId="{F7E93CE9-CA50-44F8-8A61-6EECB4373755}" destId="{51B18833-A299-4E44-93B6-076715DDEEFD}" srcOrd="4" destOrd="0" parTransId="{A3A89DEE-BE1C-45E3-B9BA-028123AD3B8C}" sibTransId="{D01B742A-CE26-41B1-AF27-227F84F41B0D}"/>
    <dgm:cxn modelId="{332A3D17-CFF5-4C51-AAEC-E68AD992E6B5}" type="presParOf" srcId="{E7FE751B-73F1-4269-8A12-E76DFB1044A1}" destId="{B7086AE8-591A-4A7F-AA93-A2ED3BE70735}" srcOrd="0" destOrd="0" presId="urn:microsoft.com/office/officeart/2018/2/layout/IconLabelList"/>
    <dgm:cxn modelId="{43D8FEA3-88C9-4E50-AEE3-DE184338C514}" type="presParOf" srcId="{B7086AE8-591A-4A7F-AA93-A2ED3BE70735}" destId="{FCB6A6A0-57FA-4EBB-870E-FF282FBDF5F4}" srcOrd="0" destOrd="0" presId="urn:microsoft.com/office/officeart/2018/2/layout/IconLabelList"/>
    <dgm:cxn modelId="{B7978F7C-2D56-4FD3-8684-DA92015390CF}" type="presParOf" srcId="{B7086AE8-591A-4A7F-AA93-A2ED3BE70735}" destId="{48236824-928F-4748-86CD-6AEB76881C7F}" srcOrd="1" destOrd="0" presId="urn:microsoft.com/office/officeart/2018/2/layout/IconLabelList"/>
    <dgm:cxn modelId="{F5F5A850-252F-4E19-A088-3CD460BE293C}" type="presParOf" srcId="{B7086AE8-591A-4A7F-AA93-A2ED3BE70735}" destId="{778D31D7-67A2-4E8B-9D53-A5087A1D9CE8}" srcOrd="2" destOrd="0" presId="urn:microsoft.com/office/officeart/2018/2/layout/IconLabelList"/>
    <dgm:cxn modelId="{C9D4AD83-3B8E-4B69-BB26-BDE9FC68C056}" type="presParOf" srcId="{E7FE751B-73F1-4269-8A12-E76DFB1044A1}" destId="{4F48A893-2CDD-486C-A57E-D86B58C1DE0E}" srcOrd="1" destOrd="0" presId="urn:microsoft.com/office/officeart/2018/2/layout/IconLabelList"/>
    <dgm:cxn modelId="{0DA88C10-54D7-43E8-A23B-84D0850F4532}" type="presParOf" srcId="{E7FE751B-73F1-4269-8A12-E76DFB1044A1}" destId="{46F5897F-23AC-4FA8-AE82-716D556631B0}" srcOrd="2" destOrd="0" presId="urn:microsoft.com/office/officeart/2018/2/layout/IconLabelList"/>
    <dgm:cxn modelId="{4BA0C2A4-DFBD-44B1-8C4C-252B63925188}" type="presParOf" srcId="{46F5897F-23AC-4FA8-AE82-716D556631B0}" destId="{C77FF89F-8061-401A-9AF3-759D195BBF4A}" srcOrd="0" destOrd="0" presId="urn:microsoft.com/office/officeart/2018/2/layout/IconLabelList"/>
    <dgm:cxn modelId="{123D24B3-A6D4-4CB2-8322-4FEAD7982CC1}" type="presParOf" srcId="{46F5897F-23AC-4FA8-AE82-716D556631B0}" destId="{3FB5F433-B10B-4A0E-BA86-4DB8AA846DD2}" srcOrd="1" destOrd="0" presId="urn:microsoft.com/office/officeart/2018/2/layout/IconLabelList"/>
    <dgm:cxn modelId="{A09059DA-C74B-41A4-B3B1-06B2B2E86CB9}" type="presParOf" srcId="{46F5897F-23AC-4FA8-AE82-716D556631B0}" destId="{7EFEE52B-72E2-4858-AC69-12E5C10744B0}" srcOrd="2" destOrd="0" presId="urn:microsoft.com/office/officeart/2018/2/layout/IconLabelList"/>
    <dgm:cxn modelId="{88677E92-A206-4F62-BDD4-2765BD09D129}" type="presParOf" srcId="{E7FE751B-73F1-4269-8A12-E76DFB1044A1}" destId="{39CA5AA4-BDA6-4E1B-A3E1-F9432605A49E}" srcOrd="3" destOrd="0" presId="urn:microsoft.com/office/officeart/2018/2/layout/IconLabelList"/>
    <dgm:cxn modelId="{DD11BB2C-8CB0-43B9-B866-2A33BC1958CB}" type="presParOf" srcId="{E7FE751B-73F1-4269-8A12-E76DFB1044A1}" destId="{6BB44083-A0BC-4812-AF20-0E535CFC1885}" srcOrd="4" destOrd="0" presId="urn:microsoft.com/office/officeart/2018/2/layout/IconLabelList"/>
    <dgm:cxn modelId="{8C9320BC-EA8D-4592-B6F9-2534B7F9D06D}" type="presParOf" srcId="{6BB44083-A0BC-4812-AF20-0E535CFC1885}" destId="{A842EAE3-8344-40F1-A338-DBF3652B7F3B}" srcOrd="0" destOrd="0" presId="urn:microsoft.com/office/officeart/2018/2/layout/IconLabelList"/>
    <dgm:cxn modelId="{5DD4C9C9-19CD-4233-A087-76D38D721C2D}" type="presParOf" srcId="{6BB44083-A0BC-4812-AF20-0E535CFC1885}" destId="{F29EA522-1561-421F-84FC-E1BDF9771215}" srcOrd="1" destOrd="0" presId="urn:microsoft.com/office/officeart/2018/2/layout/IconLabelList"/>
    <dgm:cxn modelId="{03E43710-47B8-49B7-BF16-4CC979F91F4B}" type="presParOf" srcId="{6BB44083-A0BC-4812-AF20-0E535CFC1885}" destId="{424ED53F-8ED0-4164-AF4C-0A624CFFA4ED}" srcOrd="2" destOrd="0" presId="urn:microsoft.com/office/officeart/2018/2/layout/IconLabelList"/>
    <dgm:cxn modelId="{EFC523A8-9AFE-4DBB-8488-39AAA0D1E2C7}" type="presParOf" srcId="{E7FE751B-73F1-4269-8A12-E76DFB1044A1}" destId="{F51043F2-0B08-4765-BD82-E3B79153CA44}" srcOrd="5" destOrd="0" presId="urn:microsoft.com/office/officeart/2018/2/layout/IconLabelList"/>
    <dgm:cxn modelId="{ACD46CD7-D684-4C96-B3CF-7FF22DBD2871}" type="presParOf" srcId="{E7FE751B-73F1-4269-8A12-E76DFB1044A1}" destId="{1F446FCE-07E7-46A1-84D4-D2DA91439CAC}" srcOrd="6" destOrd="0" presId="urn:microsoft.com/office/officeart/2018/2/layout/IconLabelList"/>
    <dgm:cxn modelId="{F3C53390-5DBC-45B0-BB7B-96834B4E6AA7}" type="presParOf" srcId="{1F446FCE-07E7-46A1-84D4-D2DA91439CAC}" destId="{97DCD73F-0EB4-4FAA-A998-3C25ACB0476D}" srcOrd="0" destOrd="0" presId="urn:microsoft.com/office/officeart/2018/2/layout/IconLabelList"/>
    <dgm:cxn modelId="{63F467A9-2EA0-4C3E-86AC-334A44C1747B}" type="presParOf" srcId="{1F446FCE-07E7-46A1-84D4-D2DA91439CAC}" destId="{375CCB76-B54C-4B64-943A-67EC09F634AF}" srcOrd="1" destOrd="0" presId="urn:microsoft.com/office/officeart/2018/2/layout/IconLabelList"/>
    <dgm:cxn modelId="{8D522B07-978C-479F-A6CC-C56898A1D477}" type="presParOf" srcId="{1F446FCE-07E7-46A1-84D4-D2DA91439CAC}" destId="{7D6A5D37-19BE-4B22-8C6F-EAFFDF3599AE}" srcOrd="2" destOrd="0" presId="urn:microsoft.com/office/officeart/2018/2/layout/IconLabelList"/>
    <dgm:cxn modelId="{E282CB65-1A61-4E5E-8F61-B34494098235}" type="presParOf" srcId="{E7FE751B-73F1-4269-8A12-E76DFB1044A1}" destId="{424264B6-9272-4F67-9082-EF3F4DD47B6B}" srcOrd="7" destOrd="0" presId="urn:microsoft.com/office/officeart/2018/2/layout/IconLabelList"/>
    <dgm:cxn modelId="{947D5B35-33F1-4537-8177-68A873BCFF49}" type="presParOf" srcId="{E7FE751B-73F1-4269-8A12-E76DFB1044A1}" destId="{0769B6F7-AEF1-478A-B4CC-3975F9ED9997}" srcOrd="8" destOrd="0" presId="urn:microsoft.com/office/officeart/2018/2/layout/IconLabelList"/>
    <dgm:cxn modelId="{886262A1-688E-4E94-AF9A-4D1934FA5B5D}" type="presParOf" srcId="{0769B6F7-AEF1-478A-B4CC-3975F9ED9997}" destId="{76EA9239-D4BB-4378-AEAC-1BBFD98E3828}" srcOrd="0" destOrd="0" presId="urn:microsoft.com/office/officeart/2018/2/layout/IconLabelList"/>
    <dgm:cxn modelId="{79C974CC-108E-4AA1-9C69-767DFF989547}" type="presParOf" srcId="{0769B6F7-AEF1-478A-B4CC-3975F9ED9997}" destId="{07E46143-EA1D-4C77-B224-D87FBAB10583}" srcOrd="1" destOrd="0" presId="urn:microsoft.com/office/officeart/2018/2/layout/IconLabelList"/>
    <dgm:cxn modelId="{8C4CCD44-B14D-4DAA-8944-FDC1082E052A}" type="presParOf" srcId="{0769B6F7-AEF1-478A-B4CC-3975F9ED9997}" destId="{5A0BCADD-A66F-4282-97AA-4418385BA87F}" srcOrd="2" destOrd="0" presId="urn:microsoft.com/office/officeart/2018/2/layout/IconLabelList"/>
  </dgm:cxnLst>
  <dgm:bg>
    <a:solidFill>
      <a:schemeClr val="bg1"/>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6FB4BF-4DDC-427F-81E9-D453F11FA3F8}" type="doc">
      <dgm:prSet loTypeId="urn:microsoft.com/office/officeart/2005/8/layout/vList5" loCatId="list" qsTypeId="urn:microsoft.com/office/officeart/2005/8/quickstyle/simple1" qsCatId="simple" csTypeId="urn:microsoft.com/office/officeart/2005/8/colors/accent3_2" csCatId="accent3" phldr="1"/>
      <dgm:spPr/>
      <dgm:t>
        <a:bodyPr/>
        <a:lstStyle/>
        <a:p>
          <a:endParaRPr lang="en-US"/>
        </a:p>
      </dgm:t>
    </dgm:pt>
    <dgm:pt modelId="{DEEC8213-CCBD-43C9-9053-AA52B718606C}">
      <dgm:prSet custT="1"/>
      <dgm:spPr/>
      <dgm:t>
        <a:bodyPr/>
        <a:lstStyle/>
        <a:p>
          <a:r>
            <a:rPr lang="de-DE" sz="2000" b="0" i="1">
              <a:latin typeface="Arial" panose="020B0604020202020204" pitchFamily="34" charset="0"/>
              <a:cs typeface="Arial" panose="020B0604020202020204" pitchFamily="34" charset="0"/>
            </a:rPr>
            <a:t>Durchgangssyndrom</a:t>
          </a:r>
          <a:endParaRPr lang="en-US" sz="1400" dirty="0"/>
        </a:p>
      </dgm:t>
    </dgm:pt>
    <dgm:pt modelId="{565A5D45-B87F-4F98-A76E-3BC112681936}" type="parTrans" cxnId="{88697162-C999-4617-8F07-F6018ED71735}">
      <dgm:prSet/>
      <dgm:spPr/>
      <dgm:t>
        <a:bodyPr/>
        <a:lstStyle/>
        <a:p>
          <a:endParaRPr lang="en-US"/>
        </a:p>
      </dgm:t>
    </dgm:pt>
    <dgm:pt modelId="{F2F5B98D-78E0-4150-93E2-FE8529F82FE0}" type="sibTrans" cxnId="{88697162-C999-4617-8F07-F6018ED71735}">
      <dgm:prSet/>
      <dgm:spPr/>
      <dgm:t>
        <a:bodyPr/>
        <a:lstStyle/>
        <a:p>
          <a:endParaRPr lang="en-US"/>
        </a:p>
      </dgm:t>
    </dgm:pt>
    <dgm:pt modelId="{F6DD7410-22DB-4CB6-A36C-38AD2A1CE3B5}">
      <dgm:prSet custT="1"/>
      <dgm:spPr/>
      <dgm:t>
        <a:bodyPr/>
        <a:lstStyle/>
        <a:p>
          <a:r>
            <a:rPr lang="en-US" sz="2000">
              <a:latin typeface="Arial" panose="020B0604020202020204" pitchFamily="34" charset="0"/>
              <a:cs typeface="Arial" panose="020B0604020202020204" pitchFamily="34" charset="0"/>
            </a:rPr>
            <a:t>“sundowning”</a:t>
          </a:r>
        </a:p>
        <a:p>
          <a:r>
            <a:rPr lang="en-US" sz="2000">
              <a:latin typeface="Arial" panose="020B0604020202020204" pitchFamily="34" charset="0"/>
              <a:cs typeface="Arial" panose="020B0604020202020204" pitchFamily="34" charset="0"/>
            </a:rPr>
            <a:t>“Morbus Lichtaus”</a:t>
          </a:r>
          <a:endParaRPr lang="en-US" sz="2000" dirty="0">
            <a:latin typeface="Arial" panose="020B0604020202020204" pitchFamily="34" charset="0"/>
            <a:cs typeface="Arial" panose="020B0604020202020204" pitchFamily="34" charset="0"/>
          </a:endParaRPr>
        </a:p>
      </dgm:t>
    </dgm:pt>
    <dgm:pt modelId="{B3F7132C-A21A-4ECD-970B-6C1DCF51BB9A}" type="parTrans" cxnId="{49207780-27A1-453F-8441-2C204FBA0A30}">
      <dgm:prSet/>
      <dgm:spPr/>
      <dgm:t>
        <a:bodyPr/>
        <a:lstStyle/>
        <a:p>
          <a:endParaRPr lang="en-US"/>
        </a:p>
      </dgm:t>
    </dgm:pt>
    <dgm:pt modelId="{7202DFFD-6942-40BF-A11C-A5FA0CA97B9A}" type="sibTrans" cxnId="{49207780-27A1-453F-8441-2C204FBA0A30}">
      <dgm:prSet/>
      <dgm:spPr/>
      <dgm:t>
        <a:bodyPr/>
        <a:lstStyle/>
        <a:p>
          <a:endParaRPr lang="en-US"/>
        </a:p>
      </dgm:t>
    </dgm:pt>
    <dgm:pt modelId="{F4870BA2-A153-4689-87F0-95ECAE8AC4C0}">
      <dgm:prSet custT="1"/>
      <dgm:spPr/>
      <dgm:t>
        <a:bodyPr/>
        <a:lstStyle/>
        <a:p>
          <a:pPr marL="171450" lvl="1" indent="-171450" algn="ctr" defTabSz="711200">
            <a:lnSpc>
              <a:spcPct val="90000"/>
            </a:lnSpc>
            <a:spcBef>
              <a:spcPct val="0"/>
            </a:spcBef>
            <a:spcAft>
              <a:spcPct val="15000"/>
            </a:spcAft>
            <a:buNone/>
          </a:pPr>
          <a:r>
            <a:rPr lang="de-DE" sz="1800" kern="1200" dirty="0" smtClean="0">
              <a:solidFill>
                <a:srgbClr val="000000">
                  <a:hueOff val="0"/>
                  <a:satOff val="0"/>
                  <a:lumOff val="0"/>
                  <a:alphaOff val="0"/>
                </a:srgbClr>
              </a:solidFill>
              <a:latin typeface="Arial" panose="020B0604020202020204" pitchFamily="34" charset="0"/>
              <a:ea typeface="+mn-ea"/>
              <a:cs typeface="Arial" panose="020B0604020202020204" pitchFamily="34" charset="0"/>
            </a:rPr>
            <a:t>fluktuierend, Eskalation oft </a:t>
          </a:r>
          <a:r>
            <a:rPr lang="de-DE" sz="1800" kern="1200" dirty="0" err="1" smtClean="0">
              <a:solidFill>
                <a:srgbClr val="000000">
                  <a:hueOff val="0"/>
                  <a:satOff val="0"/>
                  <a:lumOff val="0"/>
                  <a:alphaOff val="0"/>
                </a:srgbClr>
              </a:solidFill>
              <a:latin typeface="Arial" panose="020B0604020202020204" pitchFamily="34" charset="0"/>
              <a:ea typeface="+mn-ea"/>
              <a:cs typeface="Arial" panose="020B0604020202020204" pitchFamily="34" charset="0"/>
            </a:rPr>
            <a:t>abend</a:t>
          </a:r>
          <a:r>
            <a:rPr lang="de-DE" sz="1800" kern="1200" dirty="0" smtClean="0">
              <a:solidFill>
                <a:srgbClr val="000000">
                  <a:hueOff val="0"/>
                  <a:satOff val="0"/>
                  <a:lumOff val="0"/>
                  <a:alphaOff val="0"/>
                </a:srgbClr>
              </a:solidFill>
              <a:latin typeface="Arial" panose="020B0604020202020204" pitchFamily="34" charset="0"/>
              <a:ea typeface="+mn-ea"/>
              <a:cs typeface="Arial" panose="020B0604020202020204" pitchFamily="34" charset="0"/>
            </a:rPr>
            <a:t> und </a:t>
          </a:r>
          <a:r>
            <a:rPr lang="de-DE" sz="18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nachts</a:t>
          </a:r>
          <a:endParaRPr lang="en-US" sz="18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endParaRPr>
        </a:p>
      </dgm:t>
    </dgm:pt>
    <dgm:pt modelId="{EF16A487-E9D5-4F45-AF80-87FEC4FFFBCF}" type="parTrans" cxnId="{F9DBD362-4717-470A-9F77-3D26D7EEAB7A}">
      <dgm:prSet/>
      <dgm:spPr/>
      <dgm:t>
        <a:bodyPr/>
        <a:lstStyle/>
        <a:p>
          <a:endParaRPr lang="en-US"/>
        </a:p>
      </dgm:t>
    </dgm:pt>
    <dgm:pt modelId="{F080D365-339D-49E9-BDAE-FA8649DE3B6D}" type="sibTrans" cxnId="{F9DBD362-4717-470A-9F77-3D26D7EEAB7A}">
      <dgm:prSet/>
      <dgm:spPr/>
      <dgm:t>
        <a:bodyPr/>
        <a:lstStyle/>
        <a:p>
          <a:endParaRPr lang="en-US"/>
        </a:p>
      </dgm:t>
    </dgm:pt>
    <dgm:pt modelId="{1A6D2945-89FB-4683-97EE-B29DEF6BCE14}">
      <dgm:prSet/>
      <dgm:spPr>
        <a:solidFill>
          <a:schemeClr val="accent1">
            <a:lumMod val="20000"/>
            <a:lumOff val="80000"/>
            <a:alpha val="50000"/>
          </a:schemeClr>
        </a:solidFill>
        <a:ln>
          <a:solidFill>
            <a:schemeClr val="bg1">
              <a:alpha val="90000"/>
            </a:schemeClr>
          </a:solidFill>
        </a:ln>
      </dgm:spPr>
      <dgm:t>
        <a:bodyPr/>
        <a:lstStyle/>
        <a:p>
          <a:pPr algn="ctr">
            <a:buNone/>
          </a:pPr>
          <a:endParaRPr lang="en-US" sz="1100" dirty="0">
            <a:latin typeface="Arial" panose="020B0604020202020204" pitchFamily="34" charset="0"/>
            <a:cs typeface="Arial" panose="020B0604020202020204" pitchFamily="34" charset="0"/>
          </a:endParaRPr>
        </a:p>
      </dgm:t>
    </dgm:pt>
    <dgm:pt modelId="{D84AA525-D94F-48DF-B418-2A89F50A60E1}" type="parTrans" cxnId="{7FA80212-546F-4D63-9FAC-0D76866F6796}">
      <dgm:prSet/>
      <dgm:spPr/>
      <dgm:t>
        <a:bodyPr/>
        <a:lstStyle/>
        <a:p>
          <a:endParaRPr lang="de-DE"/>
        </a:p>
      </dgm:t>
    </dgm:pt>
    <dgm:pt modelId="{17735A58-A728-4AE7-9D99-B66FB92395E2}" type="sibTrans" cxnId="{7FA80212-546F-4D63-9FAC-0D76866F6796}">
      <dgm:prSet/>
      <dgm:spPr/>
      <dgm:t>
        <a:bodyPr/>
        <a:lstStyle/>
        <a:p>
          <a:endParaRPr lang="de-DE"/>
        </a:p>
      </dgm:t>
    </dgm:pt>
    <dgm:pt modelId="{B10496D6-CFC3-4F94-92E6-0EF07E4041E5}">
      <dgm:prSet custT="1"/>
      <dgm:spPr/>
      <dgm:t>
        <a:bodyPr/>
        <a:lstStyle/>
        <a:p>
          <a:pPr marL="171450" lvl="1" indent="-171450" algn="ctr" defTabSz="711200">
            <a:lnSpc>
              <a:spcPct val="90000"/>
            </a:lnSpc>
            <a:spcBef>
              <a:spcPct val="0"/>
            </a:spcBef>
            <a:spcAft>
              <a:spcPct val="15000"/>
            </a:spcAft>
            <a:buNone/>
          </a:pPr>
          <a:r>
            <a:rPr lang="de-DE" sz="18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tagsüber sehr müde oder subjektiv „normal“ </a:t>
          </a:r>
          <a:endParaRPr lang="en-US" sz="18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endParaRPr>
        </a:p>
      </dgm:t>
    </dgm:pt>
    <dgm:pt modelId="{CF7D23CF-359A-489E-9B73-AAE9A961D646}" type="parTrans" cxnId="{23CC7873-4B31-4A97-9D3B-1D36C22F6147}">
      <dgm:prSet/>
      <dgm:spPr/>
      <dgm:t>
        <a:bodyPr/>
        <a:lstStyle/>
        <a:p>
          <a:endParaRPr lang="de-DE"/>
        </a:p>
      </dgm:t>
    </dgm:pt>
    <dgm:pt modelId="{4F8AB749-E7F9-44FF-B3D0-31BEAE492A4C}" type="sibTrans" cxnId="{23CC7873-4B31-4A97-9D3B-1D36C22F6147}">
      <dgm:prSet/>
      <dgm:spPr/>
      <dgm:t>
        <a:bodyPr/>
        <a:lstStyle/>
        <a:p>
          <a:endParaRPr lang="de-DE"/>
        </a:p>
      </dgm:t>
    </dgm:pt>
    <dgm:pt modelId="{4CE9BBAA-D1FC-4A88-8FB4-3AB3B4755AB1}">
      <dgm:prSet custT="1"/>
      <dgm:spPr>
        <a:solidFill>
          <a:srgbClr val="0056A2">
            <a:alpha val="23000"/>
          </a:srgbClr>
        </a:solidFill>
      </dgm:spPr>
      <dgm:t>
        <a:bodyPr/>
        <a:lstStyle/>
        <a:p>
          <a:r>
            <a:rPr lang="en-US" sz="2000">
              <a:latin typeface="Arial" panose="020B0604020202020204" pitchFamily="34" charset="0"/>
              <a:cs typeface="Arial" panose="020B0604020202020204" pitchFamily="34" charset="0"/>
            </a:rPr>
            <a:t>Hypoaktive Form/</a:t>
          </a:r>
          <a:br>
            <a:rPr lang="en-US" sz="2000">
              <a:latin typeface="Arial" panose="020B0604020202020204" pitchFamily="34" charset="0"/>
              <a:cs typeface="Arial" panose="020B0604020202020204" pitchFamily="34" charset="0"/>
            </a:rPr>
          </a:br>
          <a:r>
            <a:rPr lang="en-US" sz="2000">
              <a:latin typeface="Arial" panose="020B0604020202020204" pitchFamily="34" charset="0"/>
              <a:cs typeface="Arial" panose="020B0604020202020204" pitchFamily="34" charset="0"/>
            </a:rPr>
            <a:t>subsyndromales Delir</a:t>
          </a:r>
          <a:endParaRPr lang="en-US" sz="2000" dirty="0">
            <a:latin typeface="Arial" panose="020B0604020202020204" pitchFamily="34" charset="0"/>
            <a:cs typeface="Arial" panose="020B0604020202020204" pitchFamily="34" charset="0"/>
          </a:endParaRPr>
        </a:p>
      </dgm:t>
    </dgm:pt>
    <dgm:pt modelId="{AE428346-C3C9-4CEE-836B-69E720B524EC}" type="sibTrans" cxnId="{B34AB1D7-4FF8-4995-81A8-82DF77308107}">
      <dgm:prSet/>
      <dgm:spPr/>
      <dgm:t>
        <a:bodyPr/>
        <a:lstStyle/>
        <a:p>
          <a:endParaRPr lang="en-US"/>
        </a:p>
      </dgm:t>
    </dgm:pt>
    <dgm:pt modelId="{CDF5ED3C-2529-4B2C-ADE8-7691169A16C5}" type="parTrans" cxnId="{B34AB1D7-4FF8-4995-81A8-82DF77308107}">
      <dgm:prSet/>
      <dgm:spPr/>
      <dgm:t>
        <a:bodyPr/>
        <a:lstStyle/>
        <a:p>
          <a:endParaRPr lang="en-US"/>
        </a:p>
      </dgm:t>
    </dgm:pt>
    <dgm:pt modelId="{D295C6EC-594B-4D13-8846-5F03A6A6F771}">
      <dgm:prSet custT="1"/>
      <dgm:spPr/>
      <dgm:t>
        <a:bodyPr/>
        <a:lstStyle/>
        <a:p>
          <a:pPr marL="171450" lvl="1" indent="-171450" algn="ctr" defTabSz="711200">
            <a:lnSpc>
              <a:spcPct val="90000"/>
            </a:lnSpc>
            <a:spcBef>
              <a:spcPct val="0"/>
            </a:spcBef>
            <a:spcAft>
              <a:spcPct val="15000"/>
            </a:spcAft>
            <a:buNone/>
          </a:pPr>
          <a:r>
            <a:rPr lang="de-DE" sz="1600" kern="1200" dirty="0" smtClean="0">
              <a:solidFill>
                <a:srgbClr val="000000">
                  <a:hueOff val="0"/>
                  <a:satOff val="0"/>
                  <a:lumOff val="0"/>
                  <a:alphaOff val="0"/>
                </a:srgbClr>
              </a:solidFill>
              <a:latin typeface="Arial" panose="020B0604020202020204" pitchFamily="34" charset="0"/>
              <a:ea typeface="+mn-ea"/>
              <a:cs typeface="Arial" panose="020B0604020202020204" pitchFamily="34" charset="0"/>
            </a:rPr>
            <a:t>gestörte </a:t>
          </a:r>
          <a:r>
            <a:rPr lang="de-DE" sz="16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Vigilanz, Orientierung, Auffassungsgabe, emotionale Regulationsfähigkeit, </a:t>
          </a:r>
          <a:r>
            <a:rPr lang="de-DE" sz="1600" kern="1200" dirty="0" smtClean="0">
              <a:solidFill>
                <a:srgbClr val="000000">
                  <a:hueOff val="0"/>
                  <a:satOff val="0"/>
                  <a:lumOff val="0"/>
                  <a:alphaOff val="0"/>
                </a:srgbClr>
              </a:solidFill>
              <a:latin typeface="Arial" panose="020B0604020202020204" pitchFamily="34" charset="0"/>
              <a:ea typeface="+mn-ea"/>
              <a:cs typeface="Arial" panose="020B0604020202020204" pitchFamily="34" charset="0"/>
            </a:rPr>
            <a:t>Aggression</a:t>
          </a:r>
          <a:endParaRPr lang="en-US" sz="16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endParaRPr>
        </a:p>
      </dgm:t>
    </dgm:pt>
    <dgm:pt modelId="{86EBFD17-0ABF-4D03-999B-237FEC3E6352}" type="parTrans" cxnId="{F7E50F5E-2169-48D5-95E0-DBCD9E9C5FAD}">
      <dgm:prSet/>
      <dgm:spPr/>
      <dgm:t>
        <a:bodyPr/>
        <a:lstStyle/>
        <a:p>
          <a:endParaRPr lang="de-DE"/>
        </a:p>
      </dgm:t>
    </dgm:pt>
    <dgm:pt modelId="{0A9F3A9C-60EA-49B1-AE82-815468D33A6F}" type="sibTrans" cxnId="{F7E50F5E-2169-48D5-95E0-DBCD9E9C5FAD}">
      <dgm:prSet/>
      <dgm:spPr/>
      <dgm:t>
        <a:bodyPr/>
        <a:lstStyle/>
        <a:p>
          <a:endParaRPr lang="de-DE"/>
        </a:p>
      </dgm:t>
    </dgm:pt>
    <dgm:pt modelId="{A4356DBC-8A46-4C54-9AD2-273EAAF0A843}">
      <dgm:prSet/>
      <dgm:spPr>
        <a:solidFill>
          <a:schemeClr val="accent1">
            <a:lumMod val="20000"/>
            <a:lumOff val="80000"/>
            <a:alpha val="50000"/>
          </a:schemeClr>
        </a:solidFill>
        <a:ln>
          <a:solidFill>
            <a:schemeClr val="bg1">
              <a:alpha val="90000"/>
            </a:schemeClr>
          </a:solidFill>
        </a:ln>
      </dgm:spPr>
      <dgm:t>
        <a:bodyPr/>
        <a:lstStyle/>
        <a:p>
          <a:pPr algn="ctr">
            <a:buNone/>
          </a:pPr>
          <a:endParaRPr lang="en-US" sz="1100" dirty="0">
            <a:latin typeface="Arial" panose="020B0604020202020204" pitchFamily="34" charset="0"/>
            <a:cs typeface="Arial" panose="020B0604020202020204" pitchFamily="34" charset="0"/>
          </a:endParaRPr>
        </a:p>
      </dgm:t>
    </dgm:pt>
    <dgm:pt modelId="{1301AB74-C359-40E3-8178-A466D6A340E1}" type="parTrans" cxnId="{A457EB06-FA36-484B-BB1A-8D734005E218}">
      <dgm:prSet/>
      <dgm:spPr/>
      <dgm:t>
        <a:bodyPr/>
        <a:lstStyle/>
        <a:p>
          <a:endParaRPr lang="de-DE"/>
        </a:p>
      </dgm:t>
    </dgm:pt>
    <dgm:pt modelId="{1F7C9A02-3201-4892-8168-15A79C095EB6}" type="sibTrans" cxnId="{A457EB06-FA36-484B-BB1A-8D734005E218}">
      <dgm:prSet/>
      <dgm:spPr/>
      <dgm:t>
        <a:bodyPr/>
        <a:lstStyle/>
        <a:p>
          <a:endParaRPr lang="de-DE"/>
        </a:p>
      </dgm:t>
    </dgm:pt>
    <dgm:pt modelId="{D69B1147-1CCE-4F84-A11B-6DAEECD9C1D5}">
      <dgm:prSet custT="1"/>
      <dgm:spPr>
        <a:solidFill>
          <a:schemeClr val="accent1">
            <a:lumMod val="20000"/>
            <a:lumOff val="80000"/>
            <a:alpha val="50000"/>
          </a:schemeClr>
        </a:solidFill>
        <a:ln>
          <a:solidFill>
            <a:schemeClr val="bg1">
              <a:alpha val="90000"/>
            </a:schemeClr>
          </a:solidFill>
        </a:ln>
      </dgm:spPr>
      <dgm:t>
        <a:bodyPr/>
        <a:lstStyle/>
        <a:p>
          <a:pPr algn="ctr">
            <a:buNone/>
          </a:pPr>
          <a:r>
            <a:rPr lang="en-US" sz="1800" dirty="0">
              <a:latin typeface="Arial" panose="020B0604020202020204" pitchFamily="34" charset="0"/>
              <a:cs typeface="Arial" panose="020B0604020202020204" pitchFamily="34" charset="0"/>
            </a:rPr>
            <a:t>Underreporting, </a:t>
          </a:r>
          <a:r>
            <a:rPr lang="en-US" sz="1800" dirty="0" err="1">
              <a:latin typeface="Arial" panose="020B0604020202020204" pitchFamily="34" charset="0"/>
              <a:cs typeface="Arial" panose="020B0604020202020204" pitchFamily="34" charset="0"/>
            </a:rPr>
            <a:t>hohe</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Dunkelziffer</a:t>
          </a:r>
          <a:endParaRPr lang="en-US" sz="1800" dirty="0">
            <a:latin typeface="Arial" panose="020B0604020202020204" pitchFamily="34" charset="0"/>
            <a:cs typeface="Arial" panose="020B0604020202020204" pitchFamily="34" charset="0"/>
          </a:endParaRPr>
        </a:p>
      </dgm:t>
    </dgm:pt>
    <dgm:pt modelId="{9E1140FE-DA71-4BF2-AC38-CAB6DFE5E843}" type="parTrans" cxnId="{3A0F33B2-C0A8-421F-897F-1F1FAFDFD726}">
      <dgm:prSet/>
      <dgm:spPr/>
      <dgm:t>
        <a:bodyPr/>
        <a:lstStyle/>
        <a:p>
          <a:endParaRPr lang="de-DE"/>
        </a:p>
      </dgm:t>
    </dgm:pt>
    <dgm:pt modelId="{2432CB5B-2A91-4A02-BFD6-7FD1ADA626DF}" type="sibTrans" cxnId="{3A0F33B2-C0A8-421F-897F-1F1FAFDFD726}">
      <dgm:prSet/>
      <dgm:spPr/>
      <dgm:t>
        <a:bodyPr/>
        <a:lstStyle/>
        <a:p>
          <a:endParaRPr lang="de-DE"/>
        </a:p>
      </dgm:t>
    </dgm:pt>
    <dgm:pt modelId="{87E55DBF-63CB-4153-B420-C676C0D42988}">
      <dgm:prSet custT="1"/>
      <dgm:spPr/>
      <dgm:t>
        <a:bodyPr/>
        <a:lstStyle/>
        <a:p>
          <a:pPr marL="171450" lvl="1" indent="-171450" algn="ctr" defTabSz="711200">
            <a:lnSpc>
              <a:spcPct val="90000"/>
            </a:lnSpc>
            <a:spcBef>
              <a:spcPct val="0"/>
            </a:spcBef>
            <a:spcAft>
              <a:spcPct val="15000"/>
            </a:spcAft>
            <a:buNone/>
          </a:pPr>
          <a:r>
            <a:rPr lang="de-DE" sz="1600" kern="1200" dirty="0" smtClean="0">
              <a:solidFill>
                <a:srgbClr val="000000">
                  <a:hueOff val="0"/>
                  <a:satOff val="0"/>
                  <a:lumOff val="0"/>
                  <a:alphaOff val="0"/>
                </a:srgbClr>
              </a:solidFill>
              <a:latin typeface="Arial" panose="020B0604020202020204" pitchFamily="34" charset="0"/>
              <a:ea typeface="+mn-ea"/>
              <a:cs typeface="Arial" panose="020B0604020202020204" pitchFamily="34" charset="0"/>
            </a:rPr>
            <a:t>Eigen-</a:t>
          </a:r>
          <a:r>
            <a:rPr lang="de-DE" sz="16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/Fremdgefährdung </a:t>
          </a:r>
          <a:endParaRPr lang="en-US" sz="16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endParaRPr>
        </a:p>
      </dgm:t>
    </dgm:pt>
    <dgm:pt modelId="{4F2CCABC-CBFB-4468-9C54-D73F5BAA120A}" type="parTrans" cxnId="{3BD54D5F-15FF-439D-AFF9-5B19CB145E3E}">
      <dgm:prSet/>
      <dgm:spPr/>
      <dgm:t>
        <a:bodyPr/>
        <a:lstStyle/>
        <a:p>
          <a:endParaRPr lang="de-DE"/>
        </a:p>
      </dgm:t>
    </dgm:pt>
    <dgm:pt modelId="{BB29CD01-4A51-4DFB-934B-C7053BAD4C4D}" type="sibTrans" cxnId="{3BD54D5F-15FF-439D-AFF9-5B19CB145E3E}">
      <dgm:prSet/>
      <dgm:spPr/>
      <dgm:t>
        <a:bodyPr/>
        <a:lstStyle/>
        <a:p>
          <a:endParaRPr lang="de-DE"/>
        </a:p>
      </dgm:t>
    </dgm:pt>
    <dgm:pt modelId="{6EF0CDF7-29FD-4EB6-9DFE-881DC9FBDA96}" type="pres">
      <dgm:prSet presAssocID="{7C6FB4BF-4DDC-427F-81E9-D453F11FA3F8}" presName="Name0" presStyleCnt="0">
        <dgm:presLayoutVars>
          <dgm:dir/>
          <dgm:animLvl val="lvl"/>
          <dgm:resizeHandles val="exact"/>
        </dgm:presLayoutVars>
      </dgm:prSet>
      <dgm:spPr/>
      <dgm:t>
        <a:bodyPr/>
        <a:lstStyle/>
        <a:p>
          <a:endParaRPr lang="de-DE"/>
        </a:p>
      </dgm:t>
    </dgm:pt>
    <dgm:pt modelId="{44D14EF8-CC45-4978-845F-2AA1F70A434E}" type="pres">
      <dgm:prSet presAssocID="{DEEC8213-CCBD-43C9-9053-AA52B718606C}" presName="linNode" presStyleCnt="0"/>
      <dgm:spPr/>
    </dgm:pt>
    <dgm:pt modelId="{B8A4BCDB-25BA-4D68-8DB8-223553291BF9}" type="pres">
      <dgm:prSet presAssocID="{DEEC8213-CCBD-43C9-9053-AA52B718606C}" presName="parentText" presStyleLbl="node1" presStyleIdx="0" presStyleCnt="3">
        <dgm:presLayoutVars>
          <dgm:chMax val="1"/>
          <dgm:bulletEnabled val="1"/>
        </dgm:presLayoutVars>
      </dgm:prSet>
      <dgm:spPr/>
      <dgm:t>
        <a:bodyPr/>
        <a:lstStyle/>
        <a:p>
          <a:endParaRPr lang="de-DE"/>
        </a:p>
      </dgm:t>
    </dgm:pt>
    <dgm:pt modelId="{979F0317-2254-462B-966B-A3D098FBE245}" type="pres">
      <dgm:prSet presAssocID="{DEEC8213-CCBD-43C9-9053-AA52B718606C}" presName="descendantText" presStyleLbl="alignAccFollowNode1" presStyleIdx="0" presStyleCnt="3" custScaleY="96505" custLinFactNeighborX="0" custLinFactNeighborY="10697">
        <dgm:presLayoutVars>
          <dgm:bulletEnabled val="1"/>
        </dgm:presLayoutVars>
      </dgm:prSet>
      <dgm:spPr/>
      <dgm:t>
        <a:bodyPr/>
        <a:lstStyle/>
        <a:p>
          <a:endParaRPr lang="de-DE"/>
        </a:p>
      </dgm:t>
    </dgm:pt>
    <dgm:pt modelId="{D9BCBEAC-8CE6-493C-A6A3-F3AC522B0656}" type="pres">
      <dgm:prSet presAssocID="{F2F5B98D-78E0-4150-93E2-FE8529F82FE0}" presName="sp" presStyleCnt="0"/>
      <dgm:spPr/>
    </dgm:pt>
    <dgm:pt modelId="{379A039C-CB1D-4EFE-9D38-AD542F2B73BD}" type="pres">
      <dgm:prSet presAssocID="{F6DD7410-22DB-4CB6-A36C-38AD2A1CE3B5}" presName="linNode" presStyleCnt="0"/>
      <dgm:spPr/>
    </dgm:pt>
    <dgm:pt modelId="{B30CD6F6-C64E-4CF6-BA67-CC70ED48EEC5}" type="pres">
      <dgm:prSet presAssocID="{F6DD7410-22DB-4CB6-A36C-38AD2A1CE3B5}" presName="parentText" presStyleLbl="node1" presStyleIdx="1" presStyleCnt="3">
        <dgm:presLayoutVars>
          <dgm:chMax val="1"/>
          <dgm:bulletEnabled val="1"/>
        </dgm:presLayoutVars>
      </dgm:prSet>
      <dgm:spPr/>
      <dgm:t>
        <a:bodyPr/>
        <a:lstStyle/>
        <a:p>
          <a:endParaRPr lang="de-DE"/>
        </a:p>
      </dgm:t>
    </dgm:pt>
    <dgm:pt modelId="{ABC60B9F-B55E-41A7-9F65-51ED1A9D4C4C}" type="pres">
      <dgm:prSet presAssocID="{F6DD7410-22DB-4CB6-A36C-38AD2A1CE3B5}" presName="descendantText" presStyleLbl="alignAccFollowNode1" presStyleIdx="1" presStyleCnt="3" custScaleX="100765" custLinFactNeighborX="707">
        <dgm:presLayoutVars>
          <dgm:bulletEnabled val="1"/>
        </dgm:presLayoutVars>
      </dgm:prSet>
      <dgm:spPr/>
      <dgm:t>
        <a:bodyPr/>
        <a:lstStyle/>
        <a:p>
          <a:endParaRPr lang="de-DE"/>
        </a:p>
      </dgm:t>
    </dgm:pt>
    <dgm:pt modelId="{0CD8A853-0449-4462-B2D1-DE64E687A1AA}" type="pres">
      <dgm:prSet presAssocID="{7202DFFD-6942-40BF-A11C-A5FA0CA97B9A}" presName="sp" presStyleCnt="0"/>
      <dgm:spPr/>
    </dgm:pt>
    <dgm:pt modelId="{0EC3F77A-B192-4672-B8D9-4454CF398A30}" type="pres">
      <dgm:prSet presAssocID="{4CE9BBAA-D1FC-4A88-8FB4-3AB3B4755AB1}" presName="linNode" presStyleCnt="0"/>
      <dgm:spPr/>
    </dgm:pt>
    <dgm:pt modelId="{BF7289C8-ECE1-4D7A-81FF-4D5CC49650E9}" type="pres">
      <dgm:prSet presAssocID="{4CE9BBAA-D1FC-4A88-8FB4-3AB3B4755AB1}" presName="parentText" presStyleLbl="node1" presStyleIdx="2" presStyleCnt="3" custLinFactNeighborX="0" custLinFactNeighborY="1313">
        <dgm:presLayoutVars>
          <dgm:chMax val="1"/>
          <dgm:bulletEnabled val="1"/>
        </dgm:presLayoutVars>
      </dgm:prSet>
      <dgm:spPr/>
      <dgm:t>
        <a:bodyPr/>
        <a:lstStyle/>
        <a:p>
          <a:endParaRPr lang="de-DE"/>
        </a:p>
      </dgm:t>
    </dgm:pt>
    <dgm:pt modelId="{00CE3438-AAF8-4991-93B0-4B85FD5013CB}" type="pres">
      <dgm:prSet presAssocID="{4CE9BBAA-D1FC-4A88-8FB4-3AB3B4755AB1}" presName="descendantText" presStyleLbl="alignAccFollowNode1" presStyleIdx="2" presStyleCnt="3" custScaleX="104850" custLinFactNeighborX="658" custLinFactNeighborY="511">
        <dgm:presLayoutVars>
          <dgm:bulletEnabled val="1"/>
        </dgm:presLayoutVars>
      </dgm:prSet>
      <dgm:spPr/>
      <dgm:t>
        <a:bodyPr/>
        <a:lstStyle/>
        <a:p>
          <a:endParaRPr lang="de-DE"/>
        </a:p>
      </dgm:t>
    </dgm:pt>
  </dgm:ptLst>
  <dgm:cxnLst>
    <dgm:cxn modelId="{F1BFFD04-07EC-4029-BAE8-665E91032F8F}" type="presOf" srcId="{D295C6EC-594B-4D13-8846-5F03A6A6F771}" destId="{979F0317-2254-462B-966B-A3D098FBE245}" srcOrd="0" destOrd="0" presId="urn:microsoft.com/office/officeart/2005/8/layout/vList5"/>
    <dgm:cxn modelId="{CAA718C0-1756-4F19-9E75-871C85CF9908}" type="presOf" srcId="{DEEC8213-CCBD-43C9-9053-AA52B718606C}" destId="{B8A4BCDB-25BA-4D68-8DB8-223553291BF9}" srcOrd="0" destOrd="0" presId="urn:microsoft.com/office/officeart/2005/8/layout/vList5"/>
    <dgm:cxn modelId="{7FA80212-546F-4D63-9FAC-0D76866F6796}" srcId="{4CE9BBAA-D1FC-4A88-8FB4-3AB3B4755AB1}" destId="{1A6D2945-89FB-4683-97EE-B29DEF6BCE14}" srcOrd="0" destOrd="0" parTransId="{D84AA525-D94F-48DF-B418-2A89F50A60E1}" sibTransId="{17735A58-A728-4AE7-9D99-B66FB92395E2}"/>
    <dgm:cxn modelId="{B34AB1D7-4FF8-4995-81A8-82DF77308107}" srcId="{7C6FB4BF-4DDC-427F-81E9-D453F11FA3F8}" destId="{4CE9BBAA-D1FC-4A88-8FB4-3AB3B4755AB1}" srcOrd="2" destOrd="0" parTransId="{CDF5ED3C-2529-4B2C-ADE8-7691169A16C5}" sibTransId="{AE428346-C3C9-4CEE-836B-69E720B524EC}"/>
    <dgm:cxn modelId="{D3202BF3-C287-4920-8C7B-00008117EF96}" type="presOf" srcId="{F6DD7410-22DB-4CB6-A36C-38AD2A1CE3B5}" destId="{B30CD6F6-C64E-4CF6-BA67-CC70ED48EEC5}" srcOrd="0" destOrd="0" presId="urn:microsoft.com/office/officeart/2005/8/layout/vList5"/>
    <dgm:cxn modelId="{87351EAA-0CB6-414F-A042-47A3DD8D53F8}" type="presOf" srcId="{F4870BA2-A153-4689-87F0-95ECAE8AC4C0}" destId="{ABC60B9F-B55E-41A7-9F65-51ED1A9D4C4C}" srcOrd="0" destOrd="0" presId="urn:microsoft.com/office/officeart/2005/8/layout/vList5"/>
    <dgm:cxn modelId="{3A0F33B2-C0A8-421F-897F-1F1FAFDFD726}" srcId="{4CE9BBAA-D1FC-4A88-8FB4-3AB3B4755AB1}" destId="{D69B1147-1CCE-4F84-A11B-6DAEECD9C1D5}" srcOrd="1" destOrd="0" parTransId="{9E1140FE-DA71-4BF2-AC38-CAB6DFE5E843}" sibTransId="{2432CB5B-2A91-4A02-BFD6-7FD1ADA626DF}"/>
    <dgm:cxn modelId="{3BD54D5F-15FF-439D-AFF9-5B19CB145E3E}" srcId="{DEEC8213-CCBD-43C9-9053-AA52B718606C}" destId="{87E55DBF-63CB-4153-B420-C676C0D42988}" srcOrd="1" destOrd="0" parTransId="{4F2CCABC-CBFB-4468-9C54-D73F5BAA120A}" sibTransId="{BB29CD01-4A51-4DFB-934B-C7053BAD4C4D}"/>
    <dgm:cxn modelId="{88697162-C999-4617-8F07-F6018ED71735}" srcId="{7C6FB4BF-4DDC-427F-81E9-D453F11FA3F8}" destId="{DEEC8213-CCBD-43C9-9053-AA52B718606C}" srcOrd="0" destOrd="0" parTransId="{565A5D45-B87F-4F98-A76E-3BC112681936}" sibTransId="{F2F5B98D-78E0-4150-93E2-FE8529F82FE0}"/>
    <dgm:cxn modelId="{5F8C6C07-AF2E-444C-BED9-D70C94547E90}" type="presOf" srcId="{87E55DBF-63CB-4153-B420-C676C0D42988}" destId="{979F0317-2254-462B-966B-A3D098FBE245}" srcOrd="0" destOrd="1" presId="urn:microsoft.com/office/officeart/2005/8/layout/vList5"/>
    <dgm:cxn modelId="{09C7D36B-20EA-4435-A2CB-C9AF2BB13A1B}" type="presOf" srcId="{A4356DBC-8A46-4C54-9AD2-273EAAF0A843}" destId="{00CE3438-AAF8-4991-93B0-4B85FD5013CB}" srcOrd="0" destOrd="2" presId="urn:microsoft.com/office/officeart/2005/8/layout/vList5"/>
    <dgm:cxn modelId="{F9DBD362-4717-470A-9F77-3D26D7EEAB7A}" srcId="{F6DD7410-22DB-4CB6-A36C-38AD2A1CE3B5}" destId="{F4870BA2-A153-4689-87F0-95ECAE8AC4C0}" srcOrd="0" destOrd="0" parTransId="{EF16A487-E9D5-4F45-AF80-87FEC4FFFBCF}" sibTransId="{F080D365-339D-49E9-BDAE-FA8649DE3B6D}"/>
    <dgm:cxn modelId="{23CC7873-4B31-4A97-9D3B-1D36C22F6147}" srcId="{F6DD7410-22DB-4CB6-A36C-38AD2A1CE3B5}" destId="{B10496D6-CFC3-4F94-92E6-0EF07E4041E5}" srcOrd="1" destOrd="0" parTransId="{CF7D23CF-359A-489E-9B73-AAE9A961D646}" sibTransId="{4F8AB749-E7F9-44FF-B3D0-31BEAE492A4C}"/>
    <dgm:cxn modelId="{B60F12A8-FD61-48AD-A42C-A697D1B7E54E}" type="presOf" srcId="{7C6FB4BF-4DDC-427F-81E9-D453F11FA3F8}" destId="{6EF0CDF7-29FD-4EB6-9DFE-881DC9FBDA96}" srcOrd="0" destOrd="0" presId="urn:microsoft.com/office/officeart/2005/8/layout/vList5"/>
    <dgm:cxn modelId="{C04A497D-37FF-4FF3-885F-131830692399}" type="presOf" srcId="{4CE9BBAA-D1FC-4A88-8FB4-3AB3B4755AB1}" destId="{BF7289C8-ECE1-4D7A-81FF-4D5CC49650E9}" srcOrd="0" destOrd="0" presId="urn:microsoft.com/office/officeart/2005/8/layout/vList5"/>
    <dgm:cxn modelId="{F209EE82-86CD-46F6-A65C-EDCF74F5DB7A}" type="presOf" srcId="{B10496D6-CFC3-4F94-92E6-0EF07E4041E5}" destId="{ABC60B9F-B55E-41A7-9F65-51ED1A9D4C4C}" srcOrd="0" destOrd="1" presId="urn:microsoft.com/office/officeart/2005/8/layout/vList5"/>
    <dgm:cxn modelId="{A457EB06-FA36-484B-BB1A-8D734005E218}" srcId="{4CE9BBAA-D1FC-4A88-8FB4-3AB3B4755AB1}" destId="{A4356DBC-8A46-4C54-9AD2-273EAAF0A843}" srcOrd="2" destOrd="0" parTransId="{1301AB74-C359-40E3-8178-A466D6A340E1}" sibTransId="{1F7C9A02-3201-4892-8168-15A79C095EB6}"/>
    <dgm:cxn modelId="{F7E50F5E-2169-48D5-95E0-DBCD9E9C5FAD}" srcId="{DEEC8213-CCBD-43C9-9053-AA52B718606C}" destId="{D295C6EC-594B-4D13-8846-5F03A6A6F771}" srcOrd="0" destOrd="0" parTransId="{86EBFD17-0ABF-4D03-999B-237FEC3E6352}" sibTransId="{0A9F3A9C-60EA-49B1-AE82-815468D33A6F}"/>
    <dgm:cxn modelId="{49207780-27A1-453F-8441-2C204FBA0A30}" srcId="{7C6FB4BF-4DDC-427F-81E9-D453F11FA3F8}" destId="{F6DD7410-22DB-4CB6-A36C-38AD2A1CE3B5}" srcOrd="1" destOrd="0" parTransId="{B3F7132C-A21A-4ECD-970B-6C1DCF51BB9A}" sibTransId="{7202DFFD-6942-40BF-A11C-A5FA0CA97B9A}"/>
    <dgm:cxn modelId="{453BA073-2115-404D-B3A5-CCE92DD3A526}" type="presOf" srcId="{D69B1147-1CCE-4F84-A11B-6DAEECD9C1D5}" destId="{00CE3438-AAF8-4991-93B0-4B85FD5013CB}" srcOrd="0" destOrd="1" presId="urn:microsoft.com/office/officeart/2005/8/layout/vList5"/>
    <dgm:cxn modelId="{75DB2FEE-C201-4D65-B954-6D91E0FCCCE8}" type="presOf" srcId="{1A6D2945-89FB-4683-97EE-B29DEF6BCE14}" destId="{00CE3438-AAF8-4991-93B0-4B85FD5013CB}" srcOrd="0" destOrd="0" presId="urn:microsoft.com/office/officeart/2005/8/layout/vList5"/>
    <dgm:cxn modelId="{6C865A0B-AE77-407A-B0CC-ECC61FE4A327}" type="presParOf" srcId="{6EF0CDF7-29FD-4EB6-9DFE-881DC9FBDA96}" destId="{44D14EF8-CC45-4978-845F-2AA1F70A434E}" srcOrd="0" destOrd="0" presId="urn:microsoft.com/office/officeart/2005/8/layout/vList5"/>
    <dgm:cxn modelId="{B5014CA3-81F2-438D-A0D1-CBDF4CA79292}" type="presParOf" srcId="{44D14EF8-CC45-4978-845F-2AA1F70A434E}" destId="{B8A4BCDB-25BA-4D68-8DB8-223553291BF9}" srcOrd="0" destOrd="0" presId="urn:microsoft.com/office/officeart/2005/8/layout/vList5"/>
    <dgm:cxn modelId="{23BA77B6-48EE-4ACF-BC54-002899D4D662}" type="presParOf" srcId="{44D14EF8-CC45-4978-845F-2AA1F70A434E}" destId="{979F0317-2254-462B-966B-A3D098FBE245}" srcOrd="1" destOrd="0" presId="urn:microsoft.com/office/officeart/2005/8/layout/vList5"/>
    <dgm:cxn modelId="{F94534FE-53E9-414D-AE98-1B3DE779CFA2}" type="presParOf" srcId="{6EF0CDF7-29FD-4EB6-9DFE-881DC9FBDA96}" destId="{D9BCBEAC-8CE6-493C-A6A3-F3AC522B0656}" srcOrd="1" destOrd="0" presId="urn:microsoft.com/office/officeart/2005/8/layout/vList5"/>
    <dgm:cxn modelId="{89DA0506-D236-4752-AA01-D3A97B43AE1B}" type="presParOf" srcId="{6EF0CDF7-29FD-4EB6-9DFE-881DC9FBDA96}" destId="{379A039C-CB1D-4EFE-9D38-AD542F2B73BD}" srcOrd="2" destOrd="0" presId="urn:microsoft.com/office/officeart/2005/8/layout/vList5"/>
    <dgm:cxn modelId="{22F2026F-B5DB-4D51-B414-306968A8A1A5}" type="presParOf" srcId="{379A039C-CB1D-4EFE-9D38-AD542F2B73BD}" destId="{B30CD6F6-C64E-4CF6-BA67-CC70ED48EEC5}" srcOrd="0" destOrd="0" presId="urn:microsoft.com/office/officeart/2005/8/layout/vList5"/>
    <dgm:cxn modelId="{1A5472A1-A38C-4A72-BF31-16532DBB3757}" type="presParOf" srcId="{379A039C-CB1D-4EFE-9D38-AD542F2B73BD}" destId="{ABC60B9F-B55E-41A7-9F65-51ED1A9D4C4C}" srcOrd="1" destOrd="0" presId="urn:microsoft.com/office/officeart/2005/8/layout/vList5"/>
    <dgm:cxn modelId="{25E94363-DEA1-4991-A554-7955EAFCB418}" type="presParOf" srcId="{6EF0CDF7-29FD-4EB6-9DFE-881DC9FBDA96}" destId="{0CD8A853-0449-4462-B2D1-DE64E687A1AA}" srcOrd="3" destOrd="0" presId="urn:microsoft.com/office/officeart/2005/8/layout/vList5"/>
    <dgm:cxn modelId="{76B290B8-A4FD-4961-AA7C-D460CBE5DD72}" type="presParOf" srcId="{6EF0CDF7-29FD-4EB6-9DFE-881DC9FBDA96}" destId="{0EC3F77A-B192-4672-B8D9-4454CF398A30}" srcOrd="4" destOrd="0" presId="urn:microsoft.com/office/officeart/2005/8/layout/vList5"/>
    <dgm:cxn modelId="{395531AE-075B-45B2-9E26-7489F47AA578}" type="presParOf" srcId="{0EC3F77A-B192-4672-B8D9-4454CF398A30}" destId="{BF7289C8-ECE1-4D7A-81FF-4D5CC49650E9}" srcOrd="0" destOrd="0" presId="urn:microsoft.com/office/officeart/2005/8/layout/vList5"/>
    <dgm:cxn modelId="{58B10CAD-3C30-4C6A-9223-80442E96398F}" type="presParOf" srcId="{0EC3F77A-B192-4672-B8D9-4454CF398A30}" destId="{00CE3438-AAF8-4991-93B0-4B85FD5013C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D4F4ADE-F33C-4042-B4DD-86CE93DE6DC0}" type="doc">
      <dgm:prSet loTypeId="urn:microsoft.com/office/officeart/2018/2/layout/IconVerticalSolidList" loCatId="icon" qsTypeId="urn:microsoft.com/office/officeart/2005/8/quickstyle/simple1" qsCatId="simple" csTypeId="urn:microsoft.com/office/officeart/2005/8/colors/accent3_5" csCatId="accent3" phldr="1"/>
      <dgm:spPr/>
      <dgm:t>
        <a:bodyPr/>
        <a:lstStyle/>
        <a:p>
          <a:endParaRPr lang="en-US"/>
        </a:p>
      </dgm:t>
    </dgm:pt>
    <dgm:pt modelId="{350BF9BC-7305-42E1-BA6D-5DA770D300AF}">
      <dgm:prSet/>
      <dgm:spPr/>
      <dgm:t>
        <a:bodyPr/>
        <a:lstStyle/>
        <a:p>
          <a:pPr>
            <a:lnSpc>
              <a:spcPct val="100000"/>
            </a:lnSpc>
          </a:pPr>
          <a:r>
            <a:rPr lang="de-DE" b="0" dirty="0"/>
            <a:t>verzögertes </a:t>
          </a:r>
          <a:r>
            <a:rPr lang="de-DE" b="0" dirty="0" err="1"/>
            <a:t>Beatmungsweaning</a:t>
          </a:r>
          <a:endParaRPr lang="en-US" dirty="0"/>
        </a:p>
      </dgm:t>
    </dgm:pt>
    <dgm:pt modelId="{0D679502-D106-4E48-8F27-287E1FD81EC8}" type="parTrans" cxnId="{FEA43E30-6C73-4ABD-B520-030B868B3F3E}">
      <dgm:prSet/>
      <dgm:spPr/>
      <dgm:t>
        <a:bodyPr/>
        <a:lstStyle/>
        <a:p>
          <a:endParaRPr lang="en-US"/>
        </a:p>
      </dgm:t>
    </dgm:pt>
    <dgm:pt modelId="{72BDE79F-2310-4336-9397-AA696F6A577D}" type="sibTrans" cxnId="{FEA43E30-6C73-4ABD-B520-030B868B3F3E}">
      <dgm:prSet/>
      <dgm:spPr/>
      <dgm:t>
        <a:bodyPr/>
        <a:lstStyle/>
        <a:p>
          <a:endParaRPr lang="en-US"/>
        </a:p>
      </dgm:t>
    </dgm:pt>
    <dgm:pt modelId="{C3E24C43-6C61-4608-93A9-9EEF587B83E7}">
      <dgm:prSet/>
      <dgm:spPr/>
      <dgm:t>
        <a:bodyPr/>
        <a:lstStyle/>
        <a:p>
          <a:pPr>
            <a:lnSpc>
              <a:spcPct val="100000"/>
            </a:lnSpc>
          </a:pPr>
          <a:r>
            <a:rPr lang="de-DE" b="0" dirty="0"/>
            <a:t>teils stark sedierende (Notfall-) Medikamente</a:t>
          </a:r>
          <a:endParaRPr lang="en-US" dirty="0"/>
        </a:p>
      </dgm:t>
    </dgm:pt>
    <dgm:pt modelId="{EED37ED7-A0D5-4671-994B-AD61D42D565C}" type="parTrans" cxnId="{BF72DBC6-622C-46F3-88B7-5569327A3162}">
      <dgm:prSet/>
      <dgm:spPr/>
      <dgm:t>
        <a:bodyPr/>
        <a:lstStyle/>
        <a:p>
          <a:endParaRPr lang="en-US"/>
        </a:p>
      </dgm:t>
    </dgm:pt>
    <dgm:pt modelId="{4A3AF245-8E71-4553-B8C4-966DD4486234}" type="sibTrans" cxnId="{BF72DBC6-622C-46F3-88B7-5569327A3162}">
      <dgm:prSet/>
      <dgm:spPr/>
      <dgm:t>
        <a:bodyPr/>
        <a:lstStyle/>
        <a:p>
          <a:endParaRPr lang="en-US"/>
        </a:p>
      </dgm:t>
    </dgm:pt>
    <dgm:pt modelId="{D0E81954-542D-4A16-B720-87E1BE972DC9}">
      <dgm:prSet/>
      <dgm:spPr/>
      <dgm:t>
        <a:bodyPr/>
        <a:lstStyle/>
        <a:p>
          <a:pPr>
            <a:lnSpc>
              <a:spcPct val="100000"/>
            </a:lnSpc>
          </a:pPr>
          <a:r>
            <a:rPr lang="de-DE" b="0" dirty="0"/>
            <a:t>eingeschränkte Mobilität, Dekubitusrisiko </a:t>
          </a:r>
          <a:r>
            <a:rPr lang="de-DE" b="0" dirty="0">
              <a:latin typeface="Calibri" panose="020F0502020204030204" pitchFamily="34" charset="0"/>
              <a:cs typeface="Calibri" panose="020F0502020204030204" pitchFamily="34" charset="0"/>
            </a:rPr>
            <a:t>↑</a:t>
          </a:r>
          <a:endParaRPr lang="de-DE" b="0" dirty="0"/>
        </a:p>
        <a:p>
          <a:pPr>
            <a:lnSpc>
              <a:spcPct val="100000"/>
            </a:lnSpc>
          </a:pPr>
          <a:r>
            <a:rPr lang="de-DE" b="0" dirty="0"/>
            <a:t>Risiko (auch langfristiger) Pflegebedürftigkeit </a:t>
          </a:r>
          <a:r>
            <a:rPr lang="de-DE" b="0" dirty="0">
              <a:latin typeface="Calibri" panose="020F0502020204030204" pitchFamily="34" charset="0"/>
              <a:cs typeface="Calibri" panose="020F0502020204030204" pitchFamily="34" charset="0"/>
            </a:rPr>
            <a:t>↑↑</a:t>
          </a:r>
          <a:endParaRPr lang="en-US" dirty="0"/>
        </a:p>
      </dgm:t>
    </dgm:pt>
    <dgm:pt modelId="{83CFF1B5-1B3A-49CD-8BA0-06283B5E6E9E}" type="parTrans" cxnId="{F56535B0-D4B2-4429-AAED-7EE622501B6D}">
      <dgm:prSet/>
      <dgm:spPr/>
      <dgm:t>
        <a:bodyPr/>
        <a:lstStyle/>
        <a:p>
          <a:endParaRPr lang="en-US"/>
        </a:p>
      </dgm:t>
    </dgm:pt>
    <dgm:pt modelId="{FB793890-C5E5-4255-9232-C026A4AD310F}" type="sibTrans" cxnId="{F56535B0-D4B2-4429-AAED-7EE622501B6D}">
      <dgm:prSet/>
      <dgm:spPr/>
      <dgm:t>
        <a:bodyPr/>
        <a:lstStyle/>
        <a:p>
          <a:endParaRPr lang="en-US"/>
        </a:p>
      </dgm:t>
    </dgm:pt>
    <dgm:pt modelId="{ECE36FC1-62D6-4D91-9AD0-29494A71CC3D}">
      <dgm:prSet/>
      <dgm:spPr/>
      <dgm:t>
        <a:bodyPr/>
        <a:lstStyle/>
        <a:p>
          <a:pPr>
            <a:lnSpc>
              <a:spcPct val="100000"/>
            </a:lnSpc>
          </a:pPr>
          <a:r>
            <a:rPr lang="de-DE" dirty="0"/>
            <a:t>Inadäquate/keine Durchführung präventiver und therapeutischer Maßnahmen, Eigengefährdung </a:t>
          </a:r>
          <a:endParaRPr lang="en-US" dirty="0"/>
        </a:p>
      </dgm:t>
    </dgm:pt>
    <dgm:pt modelId="{F35DC03E-F5E0-45E8-9B3A-4CFDA01B6888}" type="parTrans" cxnId="{C56EDA46-69D5-438A-BAF0-2D30613922C2}">
      <dgm:prSet/>
      <dgm:spPr/>
      <dgm:t>
        <a:bodyPr/>
        <a:lstStyle/>
        <a:p>
          <a:endParaRPr lang="en-US"/>
        </a:p>
      </dgm:t>
    </dgm:pt>
    <dgm:pt modelId="{C2142039-B43C-4893-8D51-60258C5A139B}" type="sibTrans" cxnId="{C56EDA46-69D5-438A-BAF0-2D30613922C2}">
      <dgm:prSet/>
      <dgm:spPr/>
      <dgm:t>
        <a:bodyPr/>
        <a:lstStyle/>
        <a:p>
          <a:endParaRPr lang="en-US"/>
        </a:p>
      </dgm:t>
    </dgm:pt>
    <dgm:pt modelId="{D996F704-E5E7-445C-B20E-FADF931FF017}">
      <dgm:prSet/>
      <dgm:spPr/>
      <dgm:t>
        <a:bodyPr/>
        <a:lstStyle/>
        <a:p>
          <a:pPr>
            <a:lnSpc>
              <a:spcPct val="100000"/>
            </a:lnSpc>
          </a:pPr>
          <a:r>
            <a:rPr lang="de-DE" dirty="0"/>
            <a:t>Verzögerung bei Diagnostik und Therapie anderer Erkrankungen, damit gravierende Komplikationen möglich</a:t>
          </a:r>
        </a:p>
      </dgm:t>
    </dgm:pt>
    <dgm:pt modelId="{62CB64D5-2499-46DB-895E-EB0A6BF0CE48}" type="parTrans" cxnId="{892E586D-4A6B-4F9D-8BB7-A95C3CD2193B}">
      <dgm:prSet/>
      <dgm:spPr/>
      <dgm:t>
        <a:bodyPr/>
        <a:lstStyle/>
        <a:p>
          <a:endParaRPr lang="de-DE"/>
        </a:p>
      </dgm:t>
    </dgm:pt>
    <dgm:pt modelId="{ED985F70-0F84-49E8-86F1-7777AF3D4376}" type="sibTrans" cxnId="{892E586D-4A6B-4F9D-8BB7-A95C3CD2193B}">
      <dgm:prSet/>
      <dgm:spPr/>
      <dgm:t>
        <a:bodyPr/>
        <a:lstStyle/>
        <a:p>
          <a:endParaRPr lang="de-DE"/>
        </a:p>
      </dgm:t>
    </dgm:pt>
    <dgm:pt modelId="{BDA3FD76-3CA2-4EE1-9FF1-3B9F397F6AD1}" type="pres">
      <dgm:prSet presAssocID="{4D4F4ADE-F33C-4042-B4DD-86CE93DE6DC0}" presName="root" presStyleCnt="0">
        <dgm:presLayoutVars>
          <dgm:dir/>
          <dgm:resizeHandles val="exact"/>
        </dgm:presLayoutVars>
      </dgm:prSet>
      <dgm:spPr/>
      <dgm:t>
        <a:bodyPr/>
        <a:lstStyle/>
        <a:p>
          <a:endParaRPr lang="de-DE"/>
        </a:p>
      </dgm:t>
    </dgm:pt>
    <dgm:pt modelId="{1CC438FC-CF40-4F1B-8471-76499023E27B}" type="pres">
      <dgm:prSet presAssocID="{350BF9BC-7305-42E1-BA6D-5DA770D300AF}" presName="compNode" presStyleCnt="0"/>
      <dgm:spPr/>
    </dgm:pt>
    <dgm:pt modelId="{AADADBDF-5F8C-4F14-A95C-6BF84A229507}" type="pres">
      <dgm:prSet presAssocID="{350BF9BC-7305-42E1-BA6D-5DA770D300AF}" presName="bgRect" presStyleLbl="bgShp" presStyleIdx="0" presStyleCnt="5" custLinFactNeighborX="41702" custLinFactNeighborY="-55404"/>
      <dgm:spPr/>
    </dgm:pt>
    <dgm:pt modelId="{2062F1A9-49E1-4070-803D-F9CD98D27ABE}" type="pres">
      <dgm:prSet presAssocID="{350BF9BC-7305-42E1-BA6D-5DA770D300AF}" presName="iconRect" presStyleLbl="node1" presStyleIdx="0" presStyleCnt="5"/>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dgm:spPr>
      <dgm:t>
        <a:bodyPr/>
        <a:lstStyle/>
        <a:p>
          <a:endParaRPr lang="de-DE"/>
        </a:p>
      </dgm:t>
      <dgm:extLst>
        <a:ext uri="{E40237B7-FDA0-4F09-8148-C483321AD2D9}">
          <dgm14:cNvPr xmlns:dgm14="http://schemas.microsoft.com/office/drawing/2010/diagram" id="0" name="" descr="Stoppuhr"/>
        </a:ext>
      </dgm:extLst>
    </dgm:pt>
    <dgm:pt modelId="{33C75062-58CE-4756-B753-92D3214E7ADB}" type="pres">
      <dgm:prSet presAssocID="{350BF9BC-7305-42E1-BA6D-5DA770D300AF}" presName="spaceRect" presStyleCnt="0"/>
      <dgm:spPr/>
    </dgm:pt>
    <dgm:pt modelId="{471DA085-DEE0-436C-A311-8ECBE00CC3FC}" type="pres">
      <dgm:prSet presAssocID="{350BF9BC-7305-42E1-BA6D-5DA770D300AF}" presName="parTx" presStyleLbl="revTx" presStyleIdx="0" presStyleCnt="5">
        <dgm:presLayoutVars>
          <dgm:chMax val="0"/>
          <dgm:chPref val="0"/>
        </dgm:presLayoutVars>
      </dgm:prSet>
      <dgm:spPr/>
      <dgm:t>
        <a:bodyPr/>
        <a:lstStyle/>
        <a:p>
          <a:endParaRPr lang="de-DE"/>
        </a:p>
      </dgm:t>
    </dgm:pt>
    <dgm:pt modelId="{767CF39F-EE1F-48ED-98D4-7171C0ACA222}" type="pres">
      <dgm:prSet presAssocID="{72BDE79F-2310-4336-9397-AA696F6A577D}" presName="sibTrans" presStyleCnt="0"/>
      <dgm:spPr/>
    </dgm:pt>
    <dgm:pt modelId="{47F90A4C-629E-46A5-BF39-C16EC7C640B0}" type="pres">
      <dgm:prSet presAssocID="{C3E24C43-6C61-4608-93A9-9EEF587B83E7}" presName="compNode" presStyleCnt="0"/>
      <dgm:spPr/>
    </dgm:pt>
    <dgm:pt modelId="{82CB69A6-6A6D-4EDA-87A8-31981C4FA5A7}" type="pres">
      <dgm:prSet presAssocID="{C3E24C43-6C61-4608-93A9-9EEF587B83E7}" presName="bgRect" presStyleLbl="bgShp" presStyleIdx="1" presStyleCnt="5"/>
      <dgm:spPr/>
    </dgm:pt>
    <dgm:pt modelId="{7A14AC9D-20D4-456F-BB79-7B29B45412EA}" type="pres">
      <dgm:prSet presAssocID="{C3E24C43-6C61-4608-93A9-9EEF587B83E7}" presName="iconRect" presStyleLbl="node1" presStyleIdx="1" presStyleCnt="5"/>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dgm:spPr>
      <dgm:t>
        <a:bodyPr/>
        <a:lstStyle/>
        <a:p>
          <a:endParaRPr lang="de-DE"/>
        </a:p>
      </dgm:t>
      <dgm:extLst>
        <a:ext uri="{E40237B7-FDA0-4F09-8148-C483321AD2D9}">
          <dgm14:cNvPr xmlns:dgm14="http://schemas.microsoft.com/office/drawing/2010/diagram" id="0" name="" descr="Medizin"/>
        </a:ext>
      </dgm:extLst>
    </dgm:pt>
    <dgm:pt modelId="{F73F137F-3470-4058-9EDD-C25932A6418E}" type="pres">
      <dgm:prSet presAssocID="{C3E24C43-6C61-4608-93A9-9EEF587B83E7}" presName="spaceRect" presStyleCnt="0"/>
      <dgm:spPr/>
    </dgm:pt>
    <dgm:pt modelId="{A173C2B8-9CC3-4867-BF89-823CEFBFBB7D}" type="pres">
      <dgm:prSet presAssocID="{C3E24C43-6C61-4608-93A9-9EEF587B83E7}" presName="parTx" presStyleLbl="revTx" presStyleIdx="1" presStyleCnt="5">
        <dgm:presLayoutVars>
          <dgm:chMax val="0"/>
          <dgm:chPref val="0"/>
        </dgm:presLayoutVars>
      </dgm:prSet>
      <dgm:spPr/>
      <dgm:t>
        <a:bodyPr/>
        <a:lstStyle/>
        <a:p>
          <a:endParaRPr lang="de-DE"/>
        </a:p>
      </dgm:t>
    </dgm:pt>
    <dgm:pt modelId="{E463AC69-6EE8-445E-8D2E-9C25A4F7E840}" type="pres">
      <dgm:prSet presAssocID="{4A3AF245-8E71-4553-B8C4-966DD4486234}" presName="sibTrans" presStyleCnt="0"/>
      <dgm:spPr/>
    </dgm:pt>
    <dgm:pt modelId="{6739A84E-7A05-4544-98DD-DF60A2B20DEE}" type="pres">
      <dgm:prSet presAssocID="{D0E81954-542D-4A16-B720-87E1BE972DC9}" presName="compNode" presStyleCnt="0"/>
      <dgm:spPr/>
    </dgm:pt>
    <dgm:pt modelId="{82246599-9C6B-4970-8960-D585CB231AEF}" type="pres">
      <dgm:prSet presAssocID="{D0E81954-542D-4A16-B720-87E1BE972DC9}" presName="bgRect" presStyleLbl="bgShp" presStyleIdx="2" presStyleCnt="5"/>
      <dgm:spPr/>
    </dgm:pt>
    <dgm:pt modelId="{90FB0D21-50C4-4F12-8C30-E531C40B86ED}" type="pres">
      <dgm:prSet presAssocID="{D0E81954-542D-4A16-B720-87E1BE972DC9}" presName="iconRect" presStyleLbl="node1" presStyleIdx="2" presStyleCnt="5"/>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dgm:spPr>
      <dgm:t>
        <a:bodyPr/>
        <a:lstStyle/>
        <a:p>
          <a:endParaRPr lang="de-DE"/>
        </a:p>
      </dgm:t>
      <dgm:extLst>
        <a:ext uri="{E40237B7-FDA0-4F09-8148-C483321AD2D9}">
          <dgm14:cNvPr xmlns:dgm14="http://schemas.microsoft.com/office/drawing/2010/diagram" id="0" name="" descr="Blitz"/>
        </a:ext>
      </dgm:extLst>
    </dgm:pt>
    <dgm:pt modelId="{DE0B4E9F-646D-4D04-9F58-D744194640DE}" type="pres">
      <dgm:prSet presAssocID="{D0E81954-542D-4A16-B720-87E1BE972DC9}" presName="spaceRect" presStyleCnt="0"/>
      <dgm:spPr/>
    </dgm:pt>
    <dgm:pt modelId="{393FDE70-BB23-406E-AA57-5C9442B8C304}" type="pres">
      <dgm:prSet presAssocID="{D0E81954-542D-4A16-B720-87E1BE972DC9}" presName="parTx" presStyleLbl="revTx" presStyleIdx="2" presStyleCnt="5">
        <dgm:presLayoutVars>
          <dgm:chMax val="0"/>
          <dgm:chPref val="0"/>
        </dgm:presLayoutVars>
      </dgm:prSet>
      <dgm:spPr/>
      <dgm:t>
        <a:bodyPr/>
        <a:lstStyle/>
        <a:p>
          <a:endParaRPr lang="de-DE"/>
        </a:p>
      </dgm:t>
    </dgm:pt>
    <dgm:pt modelId="{1C846818-1A97-4281-801E-D13E299824B4}" type="pres">
      <dgm:prSet presAssocID="{FB793890-C5E5-4255-9232-C026A4AD310F}" presName="sibTrans" presStyleCnt="0"/>
      <dgm:spPr/>
    </dgm:pt>
    <dgm:pt modelId="{931C4D1E-33A6-48FA-A399-D76F28CA6BC9}" type="pres">
      <dgm:prSet presAssocID="{ECE36FC1-62D6-4D91-9AD0-29494A71CC3D}" presName="compNode" presStyleCnt="0"/>
      <dgm:spPr/>
    </dgm:pt>
    <dgm:pt modelId="{53F21DA3-56B8-4DB2-BD59-43EEEB7A0828}" type="pres">
      <dgm:prSet presAssocID="{ECE36FC1-62D6-4D91-9AD0-29494A71CC3D}" presName="bgRect" presStyleLbl="bgShp" presStyleIdx="3" presStyleCnt="5" custScaleY="110000"/>
      <dgm:spPr/>
    </dgm:pt>
    <dgm:pt modelId="{AD0DD23D-C8AF-46BF-B9EC-34E114B34D39}" type="pres">
      <dgm:prSet presAssocID="{ECE36FC1-62D6-4D91-9AD0-29494A71CC3D}" presName="iconRect" presStyleLbl="node1" presStyleIdx="3" presStyleCnt="5"/>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dgm:spPr>
      <dgm:t>
        <a:bodyPr/>
        <a:lstStyle/>
        <a:p>
          <a:endParaRPr lang="de-DE"/>
        </a:p>
      </dgm:t>
      <dgm:extLst>
        <a:ext uri="{E40237B7-FDA0-4F09-8148-C483321AD2D9}">
          <dgm14:cNvPr xmlns:dgm14="http://schemas.microsoft.com/office/drawing/2010/diagram" id="0" name="" descr="Getrennt"/>
        </a:ext>
      </dgm:extLst>
    </dgm:pt>
    <dgm:pt modelId="{2A2604CE-5F84-4341-9094-F71E1B2A8DD1}" type="pres">
      <dgm:prSet presAssocID="{ECE36FC1-62D6-4D91-9AD0-29494A71CC3D}" presName="spaceRect" presStyleCnt="0"/>
      <dgm:spPr/>
    </dgm:pt>
    <dgm:pt modelId="{F3F5F8BA-151B-4619-A6C2-91BE20AF6CDD}" type="pres">
      <dgm:prSet presAssocID="{ECE36FC1-62D6-4D91-9AD0-29494A71CC3D}" presName="parTx" presStyleLbl="revTx" presStyleIdx="3" presStyleCnt="5">
        <dgm:presLayoutVars>
          <dgm:chMax val="0"/>
          <dgm:chPref val="0"/>
        </dgm:presLayoutVars>
      </dgm:prSet>
      <dgm:spPr/>
      <dgm:t>
        <a:bodyPr/>
        <a:lstStyle/>
        <a:p>
          <a:endParaRPr lang="de-DE"/>
        </a:p>
      </dgm:t>
    </dgm:pt>
    <dgm:pt modelId="{55CACCA3-BBA8-4098-84CE-71A9E435063C}" type="pres">
      <dgm:prSet presAssocID="{C2142039-B43C-4893-8D51-60258C5A139B}" presName="sibTrans" presStyleCnt="0"/>
      <dgm:spPr/>
    </dgm:pt>
    <dgm:pt modelId="{0D66945D-9D81-4409-AEF1-ECD783A0A23B}" type="pres">
      <dgm:prSet presAssocID="{D996F704-E5E7-445C-B20E-FADF931FF017}" presName="compNode" presStyleCnt="0"/>
      <dgm:spPr/>
    </dgm:pt>
    <dgm:pt modelId="{15E238EA-7D37-4CE2-B76D-7556AD00E7B6}" type="pres">
      <dgm:prSet presAssocID="{D996F704-E5E7-445C-B20E-FADF931FF017}" presName="bgRect" presStyleLbl="bgShp" presStyleIdx="4" presStyleCnt="5" custLinFactNeighborX="544"/>
      <dgm:spPr/>
    </dgm:pt>
    <dgm:pt modelId="{D5FE833B-C565-486B-B693-3C794A9317CF}" type="pres">
      <dgm:prSet presAssocID="{D996F704-E5E7-445C-B20E-FADF931FF017}" presName="iconRect" presStyleLbl="node1" presStyleIdx="4" presStyleCnt="5"/>
      <dgm:spPr>
        <a:blipFill>
          <a:blip xmlns:r="http://schemas.openxmlformats.org/officeDocument/2006/relationships" r:embed="rId9">
            <a:extLst>
              <a:ext uri="{96DAC541-7B7A-43D3-8B79-37D633B846F1}">
                <asvg:svgBlip xmlns="" xmlns:asvg="http://schemas.microsoft.com/office/drawing/2016/SVG/main" r:embed="rId10"/>
              </a:ext>
            </a:extLst>
          </a:blip>
          <a:srcRect/>
          <a:stretch>
            <a:fillRect/>
          </a:stretch>
        </a:blipFill>
      </dgm:spPr>
      <dgm:extLst>
        <a:ext uri="{E40237B7-FDA0-4F09-8148-C483321AD2D9}">
          <dgm14:cNvPr xmlns:dgm14="http://schemas.microsoft.com/office/drawing/2010/diagram" id="0" name="" descr="Verwirrte Person mit einfarbiger Füllung"/>
        </a:ext>
      </dgm:extLst>
    </dgm:pt>
    <dgm:pt modelId="{402A7EF2-60A4-4734-98FB-AA4530E8E50C}" type="pres">
      <dgm:prSet presAssocID="{D996F704-E5E7-445C-B20E-FADF931FF017}" presName="spaceRect" presStyleCnt="0"/>
      <dgm:spPr/>
    </dgm:pt>
    <dgm:pt modelId="{0F13EBA0-C857-4BF0-9785-B651BF080171}" type="pres">
      <dgm:prSet presAssocID="{D996F704-E5E7-445C-B20E-FADF931FF017}" presName="parTx" presStyleLbl="revTx" presStyleIdx="4" presStyleCnt="5">
        <dgm:presLayoutVars>
          <dgm:chMax val="0"/>
          <dgm:chPref val="0"/>
        </dgm:presLayoutVars>
      </dgm:prSet>
      <dgm:spPr/>
      <dgm:t>
        <a:bodyPr/>
        <a:lstStyle/>
        <a:p>
          <a:endParaRPr lang="de-DE"/>
        </a:p>
      </dgm:t>
    </dgm:pt>
  </dgm:ptLst>
  <dgm:cxnLst>
    <dgm:cxn modelId="{CD376294-6C36-45A9-91F2-F844C293D31B}" type="presOf" srcId="{D0E81954-542D-4A16-B720-87E1BE972DC9}" destId="{393FDE70-BB23-406E-AA57-5C9442B8C304}" srcOrd="0" destOrd="0" presId="urn:microsoft.com/office/officeart/2018/2/layout/IconVerticalSolidList"/>
    <dgm:cxn modelId="{BF72DBC6-622C-46F3-88B7-5569327A3162}" srcId="{4D4F4ADE-F33C-4042-B4DD-86CE93DE6DC0}" destId="{C3E24C43-6C61-4608-93A9-9EEF587B83E7}" srcOrd="1" destOrd="0" parTransId="{EED37ED7-A0D5-4671-994B-AD61D42D565C}" sibTransId="{4A3AF245-8E71-4553-B8C4-966DD4486234}"/>
    <dgm:cxn modelId="{8C0ECBB5-48BC-4260-B367-FAD6C85AA5B6}" type="presOf" srcId="{ECE36FC1-62D6-4D91-9AD0-29494A71CC3D}" destId="{F3F5F8BA-151B-4619-A6C2-91BE20AF6CDD}" srcOrd="0" destOrd="0" presId="urn:microsoft.com/office/officeart/2018/2/layout/IconVerticalSolidList"/>
    <dgm:cxn modelId="{91FA539C-26BF-48FE-9859-1FF7AB5F88F1}" type="presOf" srcId="{4D4F4ADE-F33C-4042-B4DD-86CE93DE6DC0}" destId="{BDA3FD76-3CA2-4EE1-9FF1-3B9F397F6AD1}" srcOrd="0" destOrd="0" presId="urn:microsoft.com/office/officeart/2018/2/layout/IconVerticalSolidList"/>
    <dgm:cxn modelId="{2A24E5D5-D744-483A-9C87-BA2EDF5F3FFB}" type="presOf" srcId="{C3E24C43-6C61-4608-93A9-9EEF587B83E7}" destId="{A173C2B8-9CC3-4867-BF89-823CEFBFBB7D}" srcOrd="0" destOrd="0" presId="urn:microsoft.com/office/officeart/2018/2/layout/IconVerticalSolidList"/>
    <dgm:cxn modelId="{C56EDA46-69D5-438A-BAF0-2D30613922C2}" srcId="{4D4F4ADE-F33C-4042-B4DD-86CE93DE6DC0}" destId="{ECE36FC1-62D6-4D91-9AD0-29494A71CC3D}" srcOrd="3" destOrd="0" parTransId="{F35DC03E-F5E0-45E8-9B3A-4CFDA01B6888}" sibTransId="{C2142039-B43C-4893-8D51-60258C5A139B}"/>
    <dgm:cxn modelId="{FEA43E30-6C73-4ABD-B520-030B868B3F3E}" srcId="{4D4F4ADE-F33C-4042-B4DD-86CE93DE6DC0}" destId="{350BF9BC-7305-42E1-BA6D-5DA770D300AF}" srcOrd="0" destOrd="0" parTransId="{0D679502-D106-4E48-8F27-287E1FD81EC8}" sibTransId="{72BDE79F-2310-4336-9397-AA696F6A577D}"/>
    <dgm:cxn modelId="{892E586D-4A6B-4F9D-8BB7-A95C3CD2193B}" srcId="{4D4F4ADE-F33C-4042-B4DD-86CE93DE6DC0}" destId="{D996F704-E5E7-445C-B20E-FADF931FF017}" srcOrd="4" destOrd="0" parTransId="{62CB64D5-2499-46DB-895E-EB0A6BF0CE48}" sibTransId="{ED985F70-0F84-49E8-86F1-7777AF3D4376}"/>
    <dgm:cxn modelId="{9EAAD144-5D58-4868-AEC3-E7257A2C91E8}" type="presOf" srcId="{D996F704-E5E7-445C-B20E-FADF931FF017}" destId="{0F13EBA0-C857-4BF0-9785-B651BF080171}" srcOrd="0" destOrd="0" presId="urn:microsoft.com/office/officeart/2018/2/layout/IconVerticalSolidList"/>
    <dgm:cxn modelId="{39AE5874-832E-4222-AC36-33BD1BC35A39}" type="presOf" srcId="{350BF9BC-7305-42E1-BA6D-5DA770D300AF}" destId="{471DA085-DEE0-436C-A311-8ECBE00CC3FC}" srcOrd="0" destOrd="0" presId="urn:microsoft.com/office/officeart/2018/2/layout/IconVerticalSolidList"/>
    <dgm:cxn modelId="{F56535B0-D4B2-4429-AAED-7EE622501B6D}" srcId="{4D4F4ADE-F33C-4042-B4DD-86CE93DE6DC0}" destId="{D0E81954-542D-4A16-B720-87E1BE972DC9}" srcOrd="2" destOrd="0" parTransId="{83CFF1B5-1B3A-49CD-8BA0-06283B5E6E9E}" sibTransId="{FB793890-C5E5-4255-9232-C026A4AD310F}"/>
    <dgm:cxn modelId="{25CAD413-26FF-47EC-9D62-D2D3C7DE6A5C}" type="presParOf" srcId="{BDA3FD76-3CA2-4EE1-9FF1-3B9F397F6AD1}" destId="{1CC438FC-CF40-4F1B-8471-76499023E27B}" srcOrd="0" destOrd="0" presId="urn:microsoft.com/office/officeart/2018/2/layout/IconVerticalSolidList"/>
    <dgm:cxn modelId="{F3E1FADB-4930-4ABF-BD63-386650235131}" type="presParOf" srcId="{1CC438FC-CF40-4F1B-8471-76499023E27B}" destId="{AADADBDF-5F8C-4F14-A95C-6BF84A229507}" srcOrd="0" destOrd="0" presId="urn:microsoft.com/office/officeart/2018/2/layout/IconVerticalSolidList"/>
    <dgm:cxn modelId="{744486CF-0799-4B5F-BFD9-F71312350107}" type="presParOf" srcId="{1CC438FC-CF40-4F1B-8471-76499023E27B}" destId="{2062F1A9-49E1-4070-803D-F9CD98D27ABE}" srcOrd="1" destOrd="0" presId="urn:microsoft.com/office/officeart/2018/2/layout/IconVerticalSolidList"/>
    <dgm:cxn modelId="{D522AE9B-6312-4167-A118-0C656983647E}" type="presParOf" srcId="{1CC438FC-CF40-4F1B-8471-76499023E27B}" destId="{33C75062-58CE-4756-B753-92D3214E7ADB}" srcOrd="2" destOrd="0" presId="urn:microsoft.com/office/officeart/2018/2/layout/IconVerticalSolidList"/>
    <dgm:cxn modelId="{7CC60AFB-BAD8-4347-B7CC-C39D0E307421}" type="presParOf" srcId="{1CC438FC-CF40-4F1B-8471-76499023E27B}" destId="{471DA085-DEE0-436C-A311-8ECBE00CC3FC}" srcOrd="3" destOrd="0" presId="urn:microsoft.com/office/officeart/2018/2/layout/IconVerticalSolidList"/>
    <dgm:cxn modelId="{0171B697-564D-4F3B-BBD5-2B615E3AAC5A}" type="presParOf" srcId="{BDA3FD76-3CA2-4EE1-9FF1-3B9F397F6AD1}" destId="{767CF39F-EE1F-48ED-98D4-7171C0ACA222}" srcOrd="1" destOrd="0" presId="urn:microsoft.com/office/officeart/2018/2/layout/IconVerticalSolidList"/>
    <dgm:cxn modelId="{E95D132C-5B3E-49AE-9EBA-0171F9195C42}" type="presParOf" srcId="{BDA3FD76-3CA2-4EE1-9FF1-3B9F397F6AD1}" destId="{47F90A4C-629E-46A5-BF39-C16EC7C640B0}" srcOrd="2" destOrd="0" presId="urn:microsoft.com/office/officeart/2018/2/layout/IconVerticalSolidList"/>
    <dgm:cxn modelId="{D5DA513C-6E23-46CB-A09E-BD3395F8250D}" type="presParOf" srcId="{47F90A4C-629E-46A5-BF39-C16EC7C640B0}" destId="{82CB69A6-6A6D-4EDA-87A8-31981C4FA5A7}" srcOrd="0" destOrd="0" presId="urn:microsoft.com/office/officeart/2018/2/layout/IconVerticalSolidList"/>
    <dgm:cxn modelId="{E719C255-95BC-4B3E-92A3-395D94734EA0}" type="presParOf" srcId="{47F90A4C-629E-46A5-BF39-C16EC7C640B0}" destId="{7A14AC9D-20D4-456F-BB79-7B29B45412EA}" srcOrd="1" destOrd="0" presId="urn:microsoft.com/office/officeart/2018/2/layout/IconVerticalSolidList"/>
    <dgm:cxn modelId="{39B56A32-567A-4DBF-894C-C63A106930E2}" type="presParOf" srcId="{47F90A4C-629E-46A5-BF39-C16EC7C640B0}" destId="{F73F137F-3470-4058-9EDD-C25932A6418E}" srcOrd="2" destOrd="0" presId="urn:microsoft.com/office/officeart/2018/2/layout/IconVerticalSolidList"/>
    <dgm:cxn modelId="{BB743B0F-29B7-4DA1-BA57-321B3E55C9B6}" type="presParOf" srcId="{47F90A4C-629E-46A5-BF39-C16EC7C640B0}" destId="{A173C2B8-9CC3-4867-BF89-823CEFBFBB7D}" srcOrd="3" destOrd="0" presId="urn:microsoft.com/office/officeart/2018/2/layout/IconVerticalSolidList"/>
    <dgm:cxn modelId="{75CB5430-4CB5-48D7-856E-18F200D1A925}" type="presParOf" srcId="{BDA3FD76-3CA2-4EE1-9FF1-3B9F397F6AD1}" destId="{E463AC69-6EE8-445E-8D2E-9C25A4F7E840}" srcOrd="3" destOrd="0" presId="urn:microsoft.com/office/officeart/2018/2/layout/IconVerticalSolidList"/>
    <dgm:cxn modelId="{DB3EE116-EA82-45D9-8D45-1B11F55F57A0}" type="presParOf" srcId="{BDA3FD76-3CA2-4EE1-9FF1-3B9F397F6AD1}" destId="{6739A84E-7A05-4544-98DD-DF60A2B20DEE}" srcOrd="4" destOrd="0" presId="urn:microsoft.com/office/officeart/2018/2/layout/IconVerticalSolidList"/>
    <dgm:cxn modelId="{F3BBC0C9-3981-4FC9-B255-B50FA05632D8}" type="presParOf" srcId="{6739A84E-7A05-4544-98DD-DF60A2B20DEE}" destId="{82246599-9C6B-4970-8960-D585CB231AEF}" srcOrd="0" destOrd="0" presId="urn:microsoft.com/office/officeart/2018/2/layout/IconVerticalSolidList"/>
    <dgm:cxn modelId="{28F4ED93-F3F4-40A7-B250-A84D75C5267C}" type="presParOf" srcId="{6739A84E-7A05-4544-98DD-DF60A2B20DEE}" destId="{90FB0D21-50C4-4F12-8C30-E531C40B86ED}" srcOrd="1" destOrd="0" presId="urn:microsoft.com/office/officeart/2018/2/layout/IconVerticalSolidList"/>
    <dgm:cxn modelId="{164A611D-5E21-4214-855C-8FAFEBB7B920}" type="presParOf" srcId="{6739A84E-7A05-4544-98DD-DF60A2B20DEE}" destId="{DE0B4E9F-646D-4D04-9F58-D744194640DE}" srcOrd="2" destOrd="0" presId="urn:microsoft.com/office/officeart/2018/2/layout/IconVerticalSolidList"/>
    <dgm:cxn modelId="{5A321548-DDB3-4B72-A3DB-D956EBCB2ECE}" type="presParOf" srcId="{6739A84E-7A05-4544-98DD-DF60A2B20DEE}" destId="{393FDE70-BB23-406E-AA57-5C9442B8C304}" srcOrd="3" destOrd="0" presId="urn:microsoft.com/office/officeart/2018/2/layout/IconVerticalSolidList"/>
    <dgm:cxn modelId="{1BE54A7A-77C6-4394-88DC-336A6760DF8D}" type="presParOf" srcId="{BDA3FD76-3CA2-4EE1-9FF1-3B9F397F6AD1}" destId="{1C846818-1A97-4281-801E-D13E299824B4}" srcOrd="5" destOrd="0" presId="urn:microsoft.com/office/officeart/2018/2/layout/IconVerticalSolidList"/>
    <dgm:cxn modelId="{53578576-B01B-4E08-B839-C52243DF2EA2}" type="presParOf" srcId="{BDA3FD76-3CA2-4EE1-9FF1-3B9F397F6AD1}" destId="{931C4D1E-33A6-48FA-A399-D76F28CA6BC9}" srcOrd="6" destOrd="0" presId="urn:microsoft.com/office/officeart/2018/2/layout/IconVerticalSolidList"/>
    <dgm:cxn modelId="{2C5022CF-CE3E-4A69-95A3-F77E622582A8}" type="presParOf" srcId="{931C4D1E-33A6-48FA-A399-D76F28CA6BC9}" destId="{53F21DA3-56B8-4DB2-BD59-43EEEB7A0828}" srcOrd="0" destOrd="0" presId="urn:microsoft.com/office/officeart/2018/2/layout/IconVerticalSolidList"/>
    <dgm:cxn modelId="{2663DB1D-EF4F-4EB5-967E-EEA69640E9C8}" type="presParOf" srcId="{931C4D1E-33A6-48FA-A399-D76F28CA6BC9}" destId="{AD0DD23D-C8AF-46BF-B9EC-34E114B34D39}" srcOrd="1" destOrd="0" presId="urn:microsoft.com/office/officeart/2018/2/layout/IconVerticalSolidList"/>
    <dgm:cxn modelId="{6083356E-3C10-4681-B1B6-13B6C85AE502}" type="presParOf" srcId="{931C4D1E-33A6-48FA-A399-D76F28CA6BC9}" destId="{2A2604CE-5F84-4341-9094-F71E1B2A8DD1}" srcOrd="2" destOrd="0" presId="urn:microsoft.com/office/officeart/2018/2/layout/IconVerticalSolidList"/>
    <dgm:cxn modelId="{31B91BBD-3904-4F87-A641-8AE4BF050A17}" type="presParOf" srcId="{931C4D1E-33A6-48FA-A399-D76F28CA6BC9}" destId="{F3F5F8BA-151B-4619-A6C2-91BE20AF6CDD}" srcOrd="3" destOrd="0" presId="urn:microsoft.com/office/officeart/2018/2/layout/IconVerticalSolidList"/>
    <dgm:cxn modelId="{77C6A3E7-55D1-452A-84DD-5AABC5AECB10}" type="presParOf" srcId="{BDA3FD76-3CA2-4EE1-9FF1-3B9F397F6AD1}" destId="{55CACCA3-BBA8-4098-84CE-71A9E435063C}" srcOrd="7" destOrd="0" presId="urn:microsoft.com/office/officeart/2018/2/layout/IconVerticalSolidList"/>
    <dgm:cxn modelId="{DAC8E5F4-2028-4D39-B0B5-121301E83AE3}" type="presParOf" srcId="{BDA3FD76-3CA2-4EE1-9FF1-3B9F397F6AD1}" destId="{0D66945D-9D81-4409-AEF1-ECD783A0A23B}" srcOrd="8" destOrd="0" presId="urn:microsoft.com/office/officeart/2018/2/layout/IconVerticalSolidList"/>
    <dgm:cxn modelId="{BA25248F-7EC4-4D77-85F0-A6BAB8ADD615}" type="presParOf" srcId="{0D66945D-9D81-4409-AEF1-ECD783A0A23B}" destId="{15E238EA-7D37-4CE2-B76D-7556AD00E7B6}" srcOrd="0" destOrd="0" presId="urn:microsoft.com/office/officeart/2018/2/layout/IconVerticalSolidList"/>
    <dgm:cxn modelId="{731F8F9C-E5FC-459C-ABF7-373020F62EB8}" type="presParOf" srcId="{0D66945D-9D81-4409-AEF1-ECD783A0A23B}" destId="{D5FE833B-C565-486B-B693-3C794A9317CF}" srcOrd="1" destOrd="0" presId="urn:microsoft.com/office/officeart/2018/2/layout/IconVerticalSolidList"/>
    <dgm:cxn modelId="{0C57464C-C0E8-4E4E-9F9E-F08568755499}" type="presParOf" srcId="{0D66945D-9D81-4409-AEF1-ECD783A0A23B}" destId="{402A7EF2-60A4-4734-98FB-AA4530E8E50C}" srcOrd="2" destOrd="0" presId="urn:microsoft.com/office/officeart/2018/2/layout/IconVerticalSolidList"/>
    <dgm:cxn modelId="{3F65699E-71C0-40B1-99F6-E86DC4E0A485}" type="presParOf" srcId="{0D66945D-9D81-4409-AEF1-ECD783A0A23B}" destId="{0F13EBA0-C857-4BF0-9785-B651BF08017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72FC63C-C7EC-4249-A1F9-569F267D3E81}" type="doc">
      <dgm:prSet loTypeId="urn:microsoft.com/office/officeart/2005/8/layout/bProcess4" loCatId="process" qsTypeId="urn:microsoft.com/office/officeart/2005/8/quickstyle/simple2" qsCatId="simple" csTypeId="urn:microsoft.com/office/officeart/2005/8/colors/accent3_5" csCatId="accent3" phldr="1"/>
      <dgm:spPr/>
      <dgm:t>
        <a:bodyPr/>
        <a:lstStyle/>
        <a:p>
          <a:endParaRPr lang="de-DE"/>
        </a:p>
      </dgm:t>
    </dgm:pt>
    <dgm:pt modelId="{B177AD7B-7DF9-4185-8AE4-00DAFEEEE7A8}">
      <dgm:prSet phldrT="[Text]"/>
      <dgm:spPr/>
      <dgm:t>
        <a:bodyPr/>
        <a:lstStyle/>
        <a:p>
          <a:r>
            <a:rPr lang="de-DE" b="0" dirty="0"/>
            <a:t>Derealisation, Halluzinationen</a:t>
          </a:r>
          <a:endParaRPr lang="de-DE" dirty="0"/>
        </a:p>
      </dgm:t>
    </dgm:pt>
    <dgm:pt modelId="{B0BEDE72-0C79-4D81-AE26-C90C3F312F98}" type="parTrans" cxnId="{94060A4A-E1AB-430F-AEF2-9DC00720856C}">
      <dgm:prSet/>
      <dgm:spPr/>
      <dgm:t>
        <a:bodyPr/>
        <a:lstStyle/>
        <a:p>
          <a:endParaRPr lang="de-DE"/>
        </a:p>
      </dgm:t>
    </dgm:pt>
    <dgm:pt modelId="{0DA86ACE-3BA8-40CA-86F8-14B323F06965}" type="sibTrans" cxnId="{94060A4A-E1AB-430F-AEF2-9DC00720856C}">
      <dgm:prSet/>
      <dgm:spPr/>
      <dgm:t>
        <a:bodyPr/>
        <a:lstStyle/>
        <a:p>
          <a:endParaRPr lang="de-DE"/>
        </a:p>
      </dgm:t>
    </dgm:pt>
    <dgm:pt modelId="{68B24C99-3095-4375-81EE-06DF129C058A}">
      <dgm:prSet phldrT="[Text]"/>
      <dgm:spPr/>
      <dgm:t>
        <a:bodyPr/>
        <a:lstStyle/>
        <a:p>
          <a:r>
            <a:rPr lang="de-DE" b="0" dirty="0"/>
            <a:t>Konzentrationsstörungen, </a:t>
          </a:r>
          <a:r>
            <a:rPr lang="de-DE" b="0" i="1" dirty="0" err="1"/>
            <a:t>brainfog</a:t>
          </a:r>
          <a:endParaRPr lang="de-DE" dirty="0"/>
        </a:p>
      </dgm:t>
    </dgm:pt>
    <dgm:pt modelId="{CFB2878D-9669-4905-AA81-D9D5386D7F06}" type="parTrans" cxnId="{C8AD4ABA-C834-4489-A6F1-4CA2C17EDED7}">
      <dgm:prSet/>
      <dgm:spPr/>
      <dgm:t>
        <a:bodyPr/>
        <a:lstStyle/>
        <a:p>
          <a:endParaRPr lang="de-DE"/>
        </a:p>
      </dgm:t>
    </dgm:pt>
    <dgm:pt modelId="{94CE0F51-0844-48DC-852D-A820B380DD44}" type="sibTrans" cxnId="{C8AD4ABA-C834-4489-A6F1-4CA2C17EDED7}">
      <dgm:prSet/>
      <dgm:spPr/>
      <dgm:t>
        <a:bodyPr/>
        <a:lstStyle/>
        <a:p>
          <a:endParaRPr lang="de-DE"/>
        </a:p>
      </dgm:t>
    </dgm:pt>
    <dgm:pt modelId="{8B5512FD-FE23-4B28-AB71-454E9C80271A}">
      <dgm:prSet phldrT="[Text]"/>
      <dgm:spPr/>
      <dgm:t>
        <a:bodyPr/>
        <a:lstStyle/>
        <a:p>
          <a:r>
            <a:rPr lang="de-DE" b="0" dirty="0"/>
            <a:t>Kontrollverlust</a:t>
          </a:r>
          <a:endParaRPr lang="de-DE" dirty="0"/>
        </a:p>
      </dgm:t>
    </dgm:pt>
    <dgm:pt modelId="{C2B8A933-E98E-474A-9A4C-B195264E00EA}" type="parTrans" cxnId="{3BB17FB1-7470-4057-BE09-D497366B50F9}">
      <dgm:prSet/>
      <dgm:spPr/>
      <dgm:t>
        <a:bodyPr/>
        <a:lstStyle/>
        <a:p>
          <a:endParaRPr lang="de-DE"/>
        </a:p>
      </dgm:t>
    </dgm:pt>
    <dgm:pt modelId="{9071D9DC-C9C1-48AD-BAE0-3695BB85E7F6}" type="sibTrans" cxnId="{3BB17FB1-7470-4057-BE09-D497366B50F9}">
      <dgm:prSet/>
      <dgm:spPr/>
      <dgm:t>
        <a:bodyPr/>
        <a:lstStyle/>
        <a:p>
          <a:endParaRPr lang="de-DE"/>
        </a:p>
      </dgm:t>
    </dgm:pt>
    <dgm:pt modelId="{B4A263BF-114D-43F0-AF66-80F42A9E65C8}">
      <dgm:prSet phldrT="[Text]"/>
      <dgm:spPr/>
      <dgm:t>
        <a:bodyPr/>
        <a:lstStyle/>
        <a:p>
          <a:r>
            <a:rPr lang="de-DE" b="0" dirty="0"/>
            <a:t>Gefühl des Nicht-Verstanden/Gehört-Werdens</a:t>
          </a:r>
          <a:endParaRPr lang="de-DE" dirty="0"/>
        </a:p>
      </dgm:t>
    </dgm:pt>
    <dgm:pt modelId="{32BDB158-DFE2-4FD7-98C8-A35E5972435E}" type="parTrans" cxnId="{DF2B2953-490A-4ECE-898B-52840FA21EEC}">
      <dgm:prSet/>
      <dgm:spPr/>
      <dgm:t>
        <a:bodyPr/>
        <a:lstStyle/>
        <a:p>
          <a:endParaRPr lang="de-DE"/>
        </a:p>
      </dgm:t>
    </dgm:pt>
    <dgm:pt modelId="{99CECCA9-0A62-407E-8DAB-2AB9DD7CF808}" type="sibTrans" cxnId="{DF2B2953-490A-4ECE-898B-52840FA21EEC}">
      <dgm:prSet/>
      <dgm:spPr/>
      <dgm:t>
        <a:bodyPr/>
        <a:lstStyle/>
        <a:p>
          <a:endParaRPr lang="de-DE"/>
        </a:p>
      </dgm:t>
    </dgm:pt>
    <dgm:pt modelId="{C3069F4D-4212-4587-99D1-64C79DA3F8EC}">
      <dgm:prSet phldrT="[Text]"/>
      <dgm:spPr/>
      <dgm:t>
        <a:bodyPr/>
        <a:lstStyle/>
        <a:p>
          <a:r>
            <a:rPr lang="de-DE" b="0" dirty="0"/>
            <a:t>Vermischung Vergangenheit &amp; Gegenwart</a:t>
          </a:r>
          <a:endParaRPr lang="de-DE" dirty="0"/>
        </a:p>
      </dgm:t>
    </dgm:pt>
    <dgm:pt modelId="{E7787625-63AA-49F6-92FC-5477838D0C5E}" type="parTrans" cxnId="{8790B087-D6A4-4D8A-8E9A-AC968A2AD574}">
      <dgm:prSet/>
      <dgm:spPr/>
      <dgm:t>
        <a:bodyPr/>
        <a:lstStyle/>
        <a:p>
          <a:endParaRPr lang="de-DE"/>
        </a:p>
      </dgm:t>
    </dgm:pt>
    <dgm:pt modelId="{7B68C091-72BE-41EC-AAD1-1D185F507900}" type="sibTrans" cxnId="{8790B087-D6A4-4D8A-8E9A-AC968A2AD574}">
      <dgm:prSet/>
      <dgm:spPr/>
      <dgm:t>
        <a:bodyPr/>
        <a:lstStyle/>
        <a:p>
          <a:endParaRPr lang="de-DE"/>
        </a:p>
      </dgm:t>
    </dgm:pt>
    <dgm:pt modelId="{40BB8520-DF3E-4EBC-9F69-FD698331742B}">
      <dgm:prSet phldrT="[Text]"/>
      <dgm:spPr/>
      <dgm:t>
        <a:bodyPr/>
        <a:lstStyle/>
        <a:p>
          <a:r>
            <a:rPr lang="de-DE" b="0" dirty="0"/>
            <a:t>Verstorbene Familienangehörige</a:t>
          </a:r>
          <a:br>
            <a:rPr lang="de-DE" b="0" dirty="0"/>
          </a:br>
          <a:r>
            <a:rPr lang="de-DE" b="0" dirty="0" err="1"/>
            <a:t>wieders</a:t>
          </a:r>
          <a:r>
            <a:rPr lang="en-US" dirty="0" err="1"/>
            <a:t>ehen</a:t>
          </a:r>
          <a:endParaRPr lang="de-DE" dirty="0"/>
        </a:p>
      </dgm:t>
    </dgm:pt>
    <dgm:pt modelId="{7874BAC0-BC27-4FB6-98D1-1FD490804DBA}" type="parTrans" cxnId="{BC87172C-D9FA-4600-B2B2-59B5C3B507C4}">
      <dgm:prSet/>
      <dgm:spPr/>
      <dgm:t>
        <a:bodyPr/>
        <a:lstStyle/>
        <a:p>
          <a:endParaRPr lang="de-DE"/>
        </a:p>
      </dgm:t>
    </dgm:pt>
    <dgm:pt modelId="{A621305F-88A1-49CD-BE3A-4139A41524E6}" type="sibTrans" cxnId="{BC87172C-D9FA-4600-B2B2-59B5C3B507C4}">
      <dgm:prSet/>
      <dgm:spPr/>
      <dgm:t>
        <a:bodyPr/>
        <a:lstStyle/>
        <a:p>
          <a:endParaRPr lang="de-DE"/>
        </a:p>
      </dgm:t>
    </dgm:pt>
    <dgm:pt modelId="{0D954948-8DAE-4FED-89E8-6794D90BC8E8}">
      <dgm:prSet phldrT="[Text]"/>
      <dgm:spPr/>
      <dgm:t>
        <a:bodyPr/>
        <a:lstStyle/>
        <a:p>
          <a:r>
            <a:rPr lang="de-DE" b="0" dirty="0"/>
            <a:t>Angst, Ärger, </a:t>
          </a:r>
          <a:br>
            <a:rPr lang="de-DE" b="0" dirty="0"/>
          </a:br>
          <a:r>
            <a:rPr lang="de-DE" b="0" dirty="0"/>
            <a:t>Unsicherheit </a:t>
          </a:r>
          <a:endParaRPr lang="de-DE" dirty="0"/>
        </a:p>
      </dgm:t>
    </dgm:pt>
    <dgm:pt modelId="{C3C8B893-2C3E-49BF-BBCC-BAD8B829582C}" type="parTrans" cxnId="{60F15621-13A1-4541-8A9A-6A5A35958419}">
      <dgm:prSet/>
      <dgm:spPr/>
      <dgm:t>
        <a:bodyPr/>
        <a:lstStyle/>
        <a:p>
          <a:endParaRPr lang="de-DE"/>
        </a:p>
      </dgm:t>
    </dgm:pt>
    <dgm:pt modelId="{B7BC3BA4-D3B5-4D4B-B959-B81031941A2D}" type="sibTrans" cxnId="{60F15621-13A1-4541-8A9A-6A5A35958419}">
      <dgm:prSet/>
      <dgm:spPr/>
      <dgm:t>
        <a:bodyPr/>
        <a:lstStyle/>
        <a:p>
          <a:endParaRPr lang="de-DE"/>
        </a:p>
      </dgm:t>
    </dgm:pt>
    <dgm:pt modelId="{7DD7A6B1-4369-4720-A123-823EAE9E3BEF}">
      <dgm:prSet phldrT="[Text]"/>
      <dgm:spPr/>
      <dgm:t>
        <a:bodyPr/>
        <a:lstStyle/>
        <a:p>
          <a:r>
            <a:rPr lang="de-DE" b="0" dirty="0"/>
            <a:t>Einsamkeit,</a:t>
          </a:r>
          <a:br>
            <a:rPr lang="de-DE" b="0" dirty="0"/>
          </a:br>
          <a:r>
            <a:rPr lang="de-DE" b="0" dirty="0"/>
            <a:t>Hoffnungslosigkeit</a:t>
          </a:r>
          <a:endParaRPr lang="de-DE" dirty="0"/>
        </a:p>
      </dgm:t>
    </dgm:pt>
    <dgm:pt modelId="{CC96D622-FF05-4B5E-96A8-8DF6AA7D36D2}" type="parTrans" cxnId="{D6091CE1-116D-445D-9CCD-64F89579CF08}">
      <dgm:prSet/>
      <dgm:spPr/>
      <dgm:t>
        <a:bodyPr/>
        <a:lstStyle/>
        <a:p>
          <a:endParaRPr lang="de-DE"/>
        </a:p>
      </dgm:t>
    </dgm:pt>
    <dgm:pt modelId="{F35CFA2A-8860-4973-81AE-6700882F27A6}" type="sibTrans" cxnId="{D6091CE1-116D-445D-9CCD-64F89579CF08}">
      <dgm:prSet/>
      <dgm:spPr>
        <a:solidFill>
          <a:schemeClr val="accent5">
            <a:lumMod val="20000"/>
            <a:lumOff val="80000"/>
            <a:alpha val="40000"/>
          </a:schemeClr>
        </a:solidFill>
      </dgm:spPr>
      <dgm:t>
        <a:bodyPr/>
        <a:lstStyle/>
        <a:p>
          <a:endParaRPr lang="de-DE"/>
        </a:p>
      </dgm:t>
    </dgm:pt>
    <dgm:pt modelId="{B65EEA8F-23B9-4009-A164-7CDD98E675B4}">
      <dgm:prSet phldrT="[Text]" phldr="0" custT="1"/>
      <dgm:spPr>
        <a:solidFill>
          <a:schemeClr val="accent5">
            <a:lumMod val="20000"/>
            <a:lumOff val="80000"/>
            <a:alpha val="50000"/>
          </a:schemeClr>
        </a:solidFill>
      </dgm:spPr>
      <dgm:t>
        <a:bodyPr/>
        <a:lstStyle/>
        <a:p>
          <a:pPr algn="ctr"/>
          <a:endParaRPr lang="de-DE" sz="2000" dirty="0">
            <a:latin typeface="Arial" panose="020B0604020202020204" pitchFamily="34" charset="0"/>
            <a:cs typeface="Arial" panose="020B0604020202020204" pitchFamily="34" charset="0"/>
          </a:endParaRPr>
        </a:p>
      </dgm:t>
    </dgm:pt>
    <dgm:pt modelId="{DB3A95C8-1C4C-4036-8315-20028BB18F6F}" type="parTrans" cxnId="{1F978161-C70F-48BF-9A3D-B4B83389A750}">
      <dgm:prSet/>
      <dgm:spPr/>
      <dgm:t>
        <a:bodyPr/>
        <a:lstStyle/>
        <a:p>
          <a:endParaRPr lang="de-DE"/>
        </a:p>
      </dgm:t>
    </dgm:pt>
    <dgm:pt modelId="{73E6E692-D384-4772-A3BD-2799788EF35F}" type="sibTrans" cxnId="{1F978161-C70F-48BF-9A3D-B4B83389A750}">
      <dgm:prSet/>
      <dgm:spPr/>
      <dgm:t>
        <a:bodyPr/>
        <a:lstStyle/>
        <a:p>
          <a:endParaRPr lang="de-DE"/>
        </a:p>
      </dgm:t>
    </dgm:pt>
    <dgm:pt modelId="{5A918496-DBAE-473A-AE2D-9D3765F57A57}" type="pres">
      <dgm:prSet presAssocID="{872FC63C-C7EC-4249-A1F9-569F267D3E81}" presName="Name0" presStyleCnt="0">
        <dgm:presLayoutVars>
          <dgm:dir/>
          <dgm:resizeHandles/>
        </dgm:presLayoutVars>
      </dgm:prSet>
      <dgm:spPr/>
      <dgm:t>
        <a:bodyPr/>
        <a:lstStyle/>
        <a:p>
          <a:endParaRPr lang="de-DE"/>
        </a:p>
      </dgm:t>
    </dgm:pt>
    <dgm:pt modelId="{08B0A57D-1F16-41B4-9CD2-2596D232D01C}" type="pres">
      <dgm:prSet presAssocID="{B177AD7B-7DF9-4185-8AE4-00DAFEEEE7A8}" presName="compNode" presStyleCnt="0"/>
      <dgm:spPr/>
    </dgm:pt>
    <dgm:pt modelId="{68267AE6-19C3-4537-B1CD-4ED68D01F9F7}" type="pres">
      <dgm:prSet presAssocID="{B177AD7B-7DF9-4185-8AE4-00DAFEEEE7A8}" presName="dummyConnPt" presStyleCnt="0"/>
      <dgm:spPr/>
    </dgm:pt>
    <dgm:pt modelId="{EBC1E9D1-635A-451C-8BEA-293FB75CC3FC}" type="pres">
      <dgm:prSet presAssocID="{B177AD7B-7DF9-4185-8AE4-00DAFEEEE7A8}" presName="node" presStyleLbl="node1" presStyleIdx="0" presStyleCnt="9">
        <dgm:presLayoutVars>
          <dgm:bulletEnabled val="1"/>
        </dgm:presLayoutVars>
      </dgm:prSet>
      <dgm:spPr/>
      <dgm:t>
        <a:bodyPr/>
        <a:lstStyle/>
        <a:p>
          <a:endParaRPr lang="de-DE"/>
        </a:p>
      </dgm:t>
    </dgm:pt>
    <dgm:pt modelId="{E31A4EF4-D326-4083-B188-F438477AC203}" type="pres">
      <dgm:prSet presAssocID="{0DA86ACE-3BA8-40CA-86F8-14B323F06965}" presName="sibTrans" presStyleLbl="bgSibTrans2D1" presStyleIdx="0" presStyleCnt="8"/>
      <dgm:spPr/>
      <dgm:t>
        <a:bodyPr/>
        <a:lstStyle/>
        <a:p>
          <a:endParaRPr lang="de-DE"/>
        </a:p>
      </dgm:t>
    </dgm:pt>
    <dgm:pt modelId="{5410896F-8AB2-4532-93C4-ED4898652E80}" type="pres">
      <dgm:prSet presAssocID="{68B24C99-3095-4375-81EE-06DF129C058A}" presName="compNode" presStyleCnt="0"/>
      <dgm:spPr/>
    </dgm:pt>
    <dgm:pt modelId="{7A76785C-F49D-4270-84F5-3F0A95A1EA4C}" type="pres">
      <dgm:prSet presAssocID="{68B24C99-3095-4375-81EE-06DF129C058A}" presName="dummyConnPt" presStyleCnt="0"/>
      <dgm:spPr/>
    </dgm:pt>
    <dgm:pt modelId="{4389A732-6F2A-4FAF-986C-519E04E93F2A}" type="pres">
      <dgm:prSet presAssocID="{68B24C99-3095-4375-81EE-06DF129C058A}" presName="node" presStyleLbl="node1" presStyleIdx="1" presStyleCnt="9">
        <dgm:presLayoutVars>
          <dgm:bulletEnabled val="1"/>
        </dgm:presLayoutVars>
      </dgm:prSet>
      <dgm:spPr/>
      <dgm:t>
        <a:bodyPr/>
        <a:lstStyle/>
        <a:p>
          <a:endParaRPr lang="de-DE"/>
        </a:p>
      </dgm:t>
    </dgm:pt>
    <dgm:pt modelId="{1C7661E6-BBC3-45B4-B27D-804BEF50FA71}" type="pres">
      <dgm:prSet presAssocID="{94CE0F51-0844-48DC-852D-A820B380DD44}" presName="sibTrans" presStyleLbl="bgSibTrans2D1" presStyleIdx="1" presStyleCnt="8"/>
      <dgm:spPr/>
      <dgm:t>
        <a:bodyPr/>
        <a:lstStyle/>
        <a:p>
          <a:endParaRPr lang="de-DE"/>
        </a:p>
      </dgm:t>
    </dgm:pt>
    <dgm:pt modelId="{09A53F37-A87A-44CA-9608-893F542B399D}" type="pres">
      <dgm:prSet presAssocID="{8B5512FD-FE23-4B28-AB71-454E9C80271A}" presName="compNode" presStyleCnt="0"/>
      <dgm:spPr/>
    </dgm:pt>
    <dgm:pt modelId="{CFB08A7F-F501-49B3-B301-6102851F67F1}" type="pres">
      <dgm:prSet presAssocID="{8B5512FD-FE23-4B28-AB71-454E9C80271A}" presName="dummyConnPt" presStyleCnt="0"/>
      <dgm:spPr/>
    </dgm:pt>
    <dgm:pt modelId="{1CD26D4C-164E-4D98-A692-6A4FA3369F65}" type="pres">
      <dgm:prSet presAssocID="{8B5512FD-FE23-4B28-AB71-454E9C80271A}" presName="node" presStyleLbl="node1" presStyleIdx="2" presStyleCnt="9">
        <dgm:presLayoutVars>
          <dgm:bulletEnabled val="1"/>
        </dgm:presLayoutVars>
      </dgm:prSet>
      <dgm:spPr/>
      <dgm:t>
        <a:bodyPr/>
        <a:lstStyle/>
        <a:p>
          <a:endParaRPr lang="de-DE"/>
        </a:p>
      </dgm:t>
    </dgm:pt>
    <dgm:pt modelId="{1A2F9F4C-E62E-4160-8611-1DCFA466F2B9}" type="pres">
      <dgm:prSet presAssocID="{9071D9DC-C9C1-48AD-BAE0-3695BB85E7F6}" presName="sibTrans" presStyleLbl="bgSibTrans2D1" presStyleIdx="2" presStyleCnt="8"/>
      <dgm:spPr/>
      <dgm:t>
        <a:bodyPr/>
        <a:lstStyle/>
        <a:p>
          <a:endParaRPr lang="de-DE"/>
        </a:p>
      </dgm:t>
    </dgm:pt>
    <dgm:pt modelId="{D5CADEC0-9FD1-4D77-ACE2-0BF3C0FA8125}" type="pres">
      <dgm:prSet presAssocID="{B4A263BF-114D-43F0-AF66-80F42A9E65C8}" presName="compNode" presStyleCnt="0"/>
      <dgm:spPr/>
    </dgm:pt>
    <dgm:pt modelId="{81459E18-6149-4F35-BF7F-68996EB2D467}" type="pres">
      <dgm:prSet presAssocID="{B4A263BF-114D-43F0-AF66-80F42A9E65C8}" presName="dummyConnPt" presStyleCnt="0"/>
      <dgm:spPr/>
    </dgm:pt>
    <dgm:pt modelId="{8F237D2E-758A-47AE-B392-A6E8D0278CE8}" type="pres">
      <dgm:prSet presAssocID="{B4A263BF-114D-43F0-AF66-80F42A9E65C8}" presName="node" presStyleLbl="node1" presStyleIdx="3" presStyleCnt="9">
        <dgm:presLayoutVars>
          <dgm:bulletEnabled val="1"/>
        </dgm:presLayoutVars>
      </dgm:prSet>
      <dgm:spPr/>
      <dgm:t>
        <a:bodyPr/>
        <a:lstStyle/>
        <a:p>
          <a:endParaRPr lang="de-DE"/>
        </a:p>
      </dgm:t>
    </dgm:pt>
    <dgm:pt modelId="{65F299FE-B98D-452F-AA90-9D4A7847D618}" type="pres">
      <dgm:prSet presAssocID="{99CECCA9-0A62-407E-8DAB-2AB9DD7CF808}" presName="sibTrans" presStyleLbl="bgSibTrans2D1" presStyleIdx="3" presStyleCnt="8"/>
      <dgm:spPr/>
      <dgm:t>
        <a:bodyPr/>
        <a:lstStyle/>
        <a:p>
          <a:endParaRPr lang="de-DE"/>
        </a:p>
      </dgm:t>
    </dgm:pt>
    <dgm:pt modelId="{A02BC3D5-8DC1-4F81-8E5C-05FB97DAA7C8}" type="pres">
      <dgm:prSet presAssocID="{C3069F4D-4212-4587-99D1-64C79DA3F8EC}" presName="compNode" presStyleCnt="0"/>
      <dgm:spPr/>
    </dgm:pt>
    <dgm:pt modelId="{60994ADC-F4BD-4E36-A019-F89316DD086C}" type="pres">
      <dgm:prSet presAssocID="{C3069F4D-4212-4587-99D1-64C79DA3F8EC}" presName="dummyConnPt" presStyleCnt="0"/>
      <dgm:spPr/>
    </dgm:pt>
    <dgm:pt modelId="{F3A0CEEE-2892-4674-A08A-61409A78C30E}" type="pres">
      <dgm:prSet presAssocID="{C3069F4D-4212-4587-99D1-64C79DA3F8EC}" presName="node" presStyleLbl="node1" presStyleIdx="4" presStyleCnt="9">
        <dgm:presLayoutVars>
          <dgm:bulletEnabled val="1"/>
        </dgm:presLayoutVars>
      </dgm:prSet>
      <dgm:spPr/>
      <dgm:t>
        <a:bodyPr/>
        <a:lstStyle/>
        <a:p>
          <a:endParaRPr lang="de-DE"/>
        </a:p>
      </dgm:t>
    </dgm:pt>
    <dgm:pt modelId="{099E0B93-0A6C-4372-A5B0-81346368DCF7}" type="pres">
      <dgm:prSet presAssocID="{7B68C091-72BE-41EC-AAD1-1D185F507900}" presName="sibTrans" presStyleLbl="bgSibTrans2D1" presStyleIdx="4" presStyleCnt="8"/>
      <dgm:spPr/>
      <dgm:t>
        <a:bodyPr/>
        <a:lstStyle/>
        <a:p>
          <a:endParaRPr lang="de-DE"/>
        </a:p>
      </dgm:t>
    </dgm:pt>
    <dgm:pt modelId="{70CBB8BF-7332-4BE4-BBD5-B432DA35B88D}" type="pres">
      <dgm:prSet presAssocID="{40BB8520-DF3E-4EBC-9F69-FD698331742B}" presName="compNode" presStyleCnt="0"/>
      <dgm:spPr/>
    </dgm:pt>
    <dgm:pt modelId="{E2AB26EF-DEE5-4E57-A9B6-144C0D83E430}" type="pres">
      <dgm:prSet presAssocID="{40BB8520-DF3E-4EBC-9F69-FD698331742B}" presName="dummyConnPt" presStyleCnt="0"/>
      <dgm:spPr/>
    </dgm:pt>
    <dgm:pt modelId="{D89A5F95-9810-439A-8642-CEF46DB2DABB}" type="pres">
      <dgm:prSet presAssocID="{40BB8520-DF3E-4EBC-9F69-FD698331742B}" presName="node" presStyleLbl="node1" presStyleIdx="5" presStyleCnt="9">
        <dgm:presLayoutVars>
          <dgm:bulletEnabled val="1"/>
        </dgm:presLayoutVars>
      </dgm:prSet>
      <dgm:spPr/>
      <dgm:t>
        <a:bodyPr/>
        <a:lstStyle/>
        <a:p>
          <a:endParaRPr lang="de-DE"/>
        </a:p>
      </dgm:t>
    </dgm:pt>
    <dgm:pt modelId="{B0BA0940-723C-4060-93C9-816CEF1BC83D}" type="pres">
      <dgm:prSet presAssocID="{A621305F-88A1-49CD-BE3A-4139A41524E6}" presName="sibTrans" presStyleLbl="bgSibTrans2D1" presStyleIdx="5" presStyleCnt="8"/>
      <dgm:spPr/>
      <dgm:t>
        <a:bodyPr/>
        <a:lstStyle/>
        <a:p>
          <a:endParaRPr lang="de-DE"/>
        </a:p>
      </dgm:t>
    </dgm:pt>
    <dgm:pt modelId="{69005B4D-E557-4313-8021-B6FB4DC788F3}" type="pres">
      <dgm:prSet presAssocID="{0D954948-8DAE-4FED-89E8-6794D90BC8E8}" presName="compNode" presStyleCnt="0"/>
      <dgm:spPr/>
    </dgm:pt>
    <dgm:pt modelId="{CBCDC84D-FFF6-4B1D-91E3-E208EC933FD3}" type="pres">
      <dgm:prSet presAssocID="{0D954948-8DAE-4FED-89E8-6794D90BC8E8}" presName="dummyConnPt" presStyleCnt="0"/>
      <dgm:spPr/>
    </dgm:pt>
    <dgm:pt modelId="{81AEDEC6-1774-43DC-A163-90BD2B173C53}" type="pres">
      <dgm:prSet presAssocID="{0D954948-8DAE-4FED-89E8-6794D90BC8E8}" presName="node" presStyleLbl="node1" presStyleIdx="6" presStyleCnt="9">
        <dgm:presLayoutVars>
          <dgm:bulletEnabled val="1"/>
        </dgm:presLayoutVars>
      </dgm:prSet>
      <dgm:spPr/>
      <dgm:t>
        <a:bodyPr/>
        <a:lstStyle/>
        <a:p>
          <a:endParaRPr lang="de-DE"/>
        </a:p>
      </dgm:t>
    </dgm:pt>
    <dgm:pt modelId="{94B5C521-29CA-4A49-A670-8CAA7D7AB9F6}" type="pres">
      <dgm:prSet presAssocID="{B7BC3BA4-D3B5-4D4B-B959-B81031941A2D}" presName="sibTrans" presStyleLbl="bgSibTrans2D1" presStyleIdx="6" presStyleCnt="8"/>
      <dgm:spPr/>
      <dgm:t>
        <a:bodyPr/>
        <a:lstStyle/>
        <a:p>
          <a:endParaRPr lang="de-DE"/>
        </a:p>
      </dgm:t>
    </dgm:pt>
    <dgm:pt modelId="{6A30BECD-0860-4E5A-A47C-E622C05D3B31}" type="pres">
      <dgm:prSet presAssocID="{7DD7A6B1-4369-4720-A123-823EAE9E3BEF}" presName="compNode" presStyleCnt="0"/>
      <dgm:spPr/>
    </dgm:pt>
    <dgm:pt modelId="{05E9C729-FAD8-4A9E-BF73-87125C0C988E}" type="pres">
      <dgm:prSet presAssocID="{7DD7A6B1-4369-4720-A123-823EAE9E3BEF}" presName="dummyConnPt" presStyleCnt="0"/>
      <dgm:spPr/>
    </dgm:pt>
    <dgm:pt modelId="{2D8FCDF6-4BA1-4F0E-B8EB-F567CD87C350}" type="pres">
      <dgm:prSet presAssocID="{7DD7A6B1-4369-4720-A123-823EAE9E3BEF}" presName="node" presStyleLbl="node1" presStyleIdx="7" presStyleCnt="9">
        <dgm:presLayoutVars>
          <dgm:bulletEnabled val="1"/>
        </dgm:presLayoutVars>
      </dgm:prSet>
      <dgm:spPr/>
      <dgm:t>
        <a:bodyPr/>
        <a:lstStyle/>
        <a:p>
          <a:endParaRPr lang="de-DE"/>
        </a:p>
      </dgm:t>
    </dgm:pt>
    <dgm:pt modelId="{D649D49F-69F5-4398-96FB-C22B7F6CF35F}" type="pres">
      <dgm:prSet presAssocID="{F35CFA2A-8860-4973-81AE-6700882F27A6}" presName="sibTrans" presStyleLbl="bgSibTrans2D1" presStyleIdx="7" presStyleCnt="8" custFlipVert="1" custScaleX="260133" custScaleY="115439" custLinFactX="39604" custLinFactY="-200000" custLinFactNeighborX="100000" custLinFactNeighborY="-202360"/>
      <dgm:spPr/>
      <dgm:t>
        <a:bodyPr/>
        <a:lstStyle/>
        <a:p>
          <a:endParaRPr lang="de-DE"/>
        </a:p>
      </dgm:t>
    </dgm:pt>
    <dgm:pt modelId="{E1F104BB-BE00-4288-B856-4CD3E5AB099E}" type="pres">
      <dgm:prSet presAssocID="{B65EEA8F-23B9-4009-A164-7CDD98E675B4}" presName="compNode" presStyleCnt="0"/>
      <dgm:spPr/>
    </dgm:pt>
    <dgm:pt modelId="{25372813-48A4-4685-908F-083846D13F08}" type="pres">
      <dgm:prSet presAssocID="{B65EEA8F-23B9-4009-A164-7CDD98E675B4}" presName="dummyConnPt" presStyleCnt="0"/>
      <dgm:spPr/>
    </dgm:pt>
    <dgm:pt modelId="{19DE7B4F-382F-4D00-B542-5F8BD11E7516}" type="pres">
      <dgm:prSet presAssocID="{B65EEA8F-23B9-4009-A164-7CDD98E675B4}" presName="node" presStyleLbl="node1" presStyleIdx="8" presStyleCnt="9">
        <dgm:presLayoutVars>
          <dgm:bulletEnabled val="1"/>
        </dgm:presLayoutVars>
      </dgm:prSet>
      <dgm:spPr/>
      <dgm:t>
        <a:bodyPr/>
        <a:lstStyle/>
        <a:p>
          <a:endParaRPr lang="de-DE"/>
        </a:p>
      </dgm:t>
    </dgm:pt>
  </dgm:ptLst>
  <dgm:cxnLst>
    <dgm:cxn modelId="{FDE834FF-B29C-4B01-9FFE-42C1E8AB2A72}" type="presOf" srcId="{B65EEA8F-23B9-4009-A164-7CDD98E675B4}" destId="{19DE7B4F-382F-4D00-B542-5F8BD11E7516}" srcOrd="0" destOrd="0" presId="urn:microsoft.com/office/officeart/2005/8/layout/bProcess4"/>
    <dgm:cxn modelId="{96564909-1492-4E7D-A013-1AED44A597C1}" type="presOf" srcId="{872FC63C-C7EC-4249-A1F9-569F267D3E81}" destId="{5A918496-DBAE-473A-AE2D-9D3765F57A57}" srcOrd="0" destOrd="0" presId="urn:microsoft.com/office/officeart/2005/8/layout/bProcess4"/>
    <dgm:cxn modelId="{79380A60-45F1-467F-8DAA-A76912EEDA27}" type="presOf" srcId="{8B5512FD-FE23-4B28-AB71-454E9C80271A}" destId="{1CD26D4C-164E-4D98-A692-6A4FA3369F65}" srcOrd="0" destOrd="0" presId="urn:microsoft.com/office/officeart/2005/8/layout/bProcess4"/>
    <dgm:cxn modelId="{CA29FF62-1557-427B-B1F9-9463761D5003}" type="presOf" srcId="{0D954948-8DAE-4FED-89E8-6794D90BC8E8}" destId="{81AEDEC6-1774-43DC-A163-90BD2B173C53}" srcOrd="0" destOrd="0" presId="urn:microsoft.com/office/officeart/2005/8/layout/bProcess4"/>
    <dgm:cxn modelId="{8790B087-D6A4-4D8A-8E9A-AC968A2AD574}" srcId="{872FC63C-C7EC-4249-A1F9-569F267D3E81}" destId="{C3069F4D-4212-4587-99D1-64C79DA3F8EC}" srcOrd="4" destOrd="0" parTransId="{E7787625-63AA-49F6-92FC-5477838D0C5E}" sibTransId="{7B68C091-72BE-41EC-AAD1-1D185F507900}"/>
    <dgm:cxn modelId="{3BB17FB1-7470-4057-BE09-D497366B50F9}" srcId="{872FC63C-C7EC-4249-A1F9-569F267D3E81}" destId="{8B5512FD-FE23-4B28-AB71-454E9C80271A}" srcOrd="2" destOrd="0" parTransId="{C2B8A933-E98E-474A-9A4C-B195264E00EA}" sibTransId="{9071D9DC-C9C1-48AD-BAE0-3695BB85E7F6}"/>
    <dgm:cxn modelId="{C8AD4ABA-C834-4489-A6F1-4CA2C17EDED7}" srcId="{872FC63C-C7EC-4249-A1F9-569F267D3E81}" destId="{68B24C99-3095-4375-81EE-06DF129C058A}" srcOrd="1" destOrd="0" parTransId="{CFB2878D-9669-4905-AA81-D9D5386D7F06}" sibTransId="{94CE0F51-0844-48DC-852D-A820B380DD44}"/>
    <dgm:cxn modelId="{354BEE87-7AC7-4814-9A0A-C92A016B7E7A}" type="presOf" srcId="{94CE0F51-0844-48DC-852D-A820B380DD44}" destId="{1C7661E6-BBC3-45B4-B27D-804BEF50FA71}" srcOrd="0" destOrd="0" presId="urn:microsoft.com/office/officeart/2005/8/layout/bProcess4"/>
    <dgm:cxn modelId="{60F15621-13A1-4541-8A9A-6A5A35958419}" srcId="{872FC63C-C7EC-4249-A1F9-569F267D3E81}" destId="{0D954948-8DAE-4FED-89E8-6794D90BC8E8}" srcOrd="6" destOrd="0" parTransId="{C3C8B893-2C3E-49BF-BBCC-BAD8B829582C}" sibTransId="{B7BC3BA4-D3B5-4D4B-B959-B81031941A2D}"/>
    <dgm:cxn modelId="{172D6130-258A-4020-9A64-ADF6259768D0}" type="presOf" srcId="{9071D9DC-C9C1-48AD-BAE0-3695BB85E7F6}" destId="{1A2F9F4C-E62E-4160-8611-1DCFA466F2B9}" srcOrd="0" destOrd="0" presId="urn:microsoft.com/office/officeart/2005/8/layout/bProcess4"/>
    <dgm:cxn modelId="{94060A4A-E1AB-430F-AEF2-9DC00720856C}" srcId="{872FC63C-C7EC-4249-A1F9-569F267D3E81}" destId="{B177AD7B-7DF9-4185-8AE4-00DAFEEEE7A8}" srcOrd="0" destOrd="0" parTransId="{B0BEDE72-0C79-4D81-AE26-C90C3F312F98}" sibTransId="{0DA86ACE-3BA8-40CA-86F8-14B323F06965}"/>
    <dgm:cxn modelId="{342F9DFF-A5AB-45B1-82C4-9A9F8C0A8726}" type="presOf" srcId="{B7BC3BA4-D3B5-4D4B-B959-B81031941A2D}" destId="{94B5C521-29CA-4A49-A670-8CAA7D7AB9F6}" srcOrd="0" destOrd="0" presId="urn:microsoft.com/office/officeart/2005/8/layout/bProcess4"/>
    <dgm:cxn modelId="{9A194E4C-9C05-4361-BE91-AC745FA94227}" type="presOf" srcId="{40BB8520-DF3E-4EBC-9F69-FD698331742B}" destId="{D89A5F95-9810-439A-8642-CEF46DB2DABB}" srcOrd="0" destOrd="0" presId="urn:microsoft.com/office/officeart/2005/8/layout/bProcess4"/>
    <dgm:cxn modelId="{9CD97B59-93C8-411D-A546-6FA2CC5BF857}" type="presOf" srcId="{99CECCA9-0A62-407E-8DAB-2AB9DD7CF808}" destId="{65F299FE-B98D-452F-AA90-9D4A7847D618}" srcOrd="0" destOrd="0" presId="urn:microsoft.com/office/officeart/2005/8/layout/bProcess4"/>
    <dgm:cxn modelId="{BC87172C-D9FA-4600-B2B2-59B5C3B507C4}" srcId="{872FC63C-C7EC-4249-A1F9-569F267D3E81}" destId="{40BB8520-DF3E-4EBC-9F69-FD698331742B}" srcOrd="5" destOrd="0" parTransId="{7874BAC0-BC27-4FB6-98D1-1FD490804DBA}" sibTransId="{A621305F-88A1-49CD-BE3A-4139A41524E6}"/>
    <dgm:cxn modelId="{F4FACBD5-D13E-4347-936A-00551832D1F8}" type="presOf" srcId="{7DD7A6B1-4369-4720-A123-823EAE9E3BEF}" destId="{2D8FCDF6-4BA1-4F0E-B8EB-F567CD87C350}" srcOrd="0" destOrd="0" presId="urn:microsoft.com/office/officeart/2005/8/layout/bProcess4"/>
    <dgm:cxn modelId="{22F72471-6C20-42FD-BC2F-BC89F5E41B3D}" type="presOf" srcId="{7B68C091-72BE-41EC-AAD1-1D185F507900}" destId="{099E0B93-0A6C-4372-A5B0-81346368DCF7}" srcOrd="0" destOrd="0" presId="urn:microsoft.com/office/officeart/2005/8/layout/bProcess4"/>
    <dgm:cxn modelId="{1F978161-C70F-48BF-9A3D-B4B83389A750}" srcId="{872FC63C-C7EC-4249-A1F9-569F267D3E81}" destId="{B65EEA8F-23B9-4009-A164-7CDD98E675B4}" srcOrd="8" destOrd="0" parTransId="{DB3A95C8-1C4C-4036-8315-20028BB18F6F}" sibTransId="{73E6E692-D384-4772-A3BD-2799788EF35F}"/>
    <dgm:cxn modelId="{D6091CE1-116D-445D-9CCD-64F89579CF08}" srcId="{872FC63C-C7EC-4249-A1F9-569F267D3E81}" destId="{7DD7A6B1-4369-4720-A123-823EAE9E3BEF}" srcOrd="7" destOrd="0" parTransId="{CC96D622-FF05-4B5E-96A8-8DF6AA7D36D2}" sibTransId="{F35CFA2A-8860-4973-81AE-6700882F27A6}"/>
    <dgm:cxn modelId="{AE2FD897-5BAC-42E2-8BAE-6FC88919943D}" type="presOf" srcId="{F35CFA2A-8860-4973-81AE-6700882F27A6}" destId="{D649D49F-69F5-4398-96FB-C22B7F6CF35F}" srcOrd="0" destOrd="0" presId="urn:microsoft.com/office/officeart/2005/8/layout/bProcess4"/>
    <dgm:cxn modelId="{DF2B2953-490A-4ECE-898B-52840FA21EEC}" srcId="{872FC63C-C7EC-4249-A1F9-569F267D3E81}" destId="{B4A263BF-114D-43F0-AF66-80F42A9E65C8}" srcOrd="3" destOrd="0" parTransId="{32BDB158-DFE2-4FD7-98C8-A35E5972435E}" sibTransId="{99CECCA9-0A62-407E-8DAB-2AB9DD7CF808}"/>
    <dgm:cxn modelId="{4932458A-0A77-4743-BCE5-E0CAD3E50A28}" type="presOf" srcId="{A621305F-88A1-49CD-BE3A-4139A41524E6}" destId="{B0BA0940-723C-4060-93C9-816CEF1BC83D}" srcOrd="0" destOrd="0" presId="urn:microsoft.com/office/officeart/2005/8/layout/bProcess4"/>
    <dgm:cxn modelId="{FFF66AC6-A11B-4D1B-B184-627D4DC23641}" type="presOf" srcId="{68B24C99-3095-4375-81EE-06DF129C058A}" destId="{4389A732-6F2A-4FAF-986C-519E04E93F2A}" srcOrd="0" destOrd="0" presId="urn:microsoft.com/office/officeart/2005/8/layout/bProcess4"/>
    <dgm:cxn modelId="{DC6D429B-D15E-4148-B37C-1C47CF882AB3}" type="presOf" srcId="{C3069F4D-4212-4587-99D1-64C79DA3F8EC}" destId="{F3A0CEEE-2892-4674-A08A-61409A78C30E}" srcOrd="0" destOrd="0" presId="urn:microsoft.com/office/officeart/2005/8/layout/bProcess4"/>
    <dgm:cxn modelId="{CAB64D7C-3869-4955-A698-AED9DD3F779C}" type="presOf" srcId="{B177AD7B-7DF9-4185-8AE4-00DAFEEEE7A8}" destId="{EBC1E9D1-635A-451C-8BEA-293FB75CC3FC}" srcOrd="0" destOrd="0" presId="urn:microsoft.com/office/officeart/2005/8/layout/bProcess4"/>
    <dgm:cxn modelId="{6622D74D-9CB8-4DEE-8F3C-CDAF167D7252}" type="presOf" srcId="{B4A263BF-114D-43F0-AF66-80F42A9E65C8}" destId="{8F237D2E-758A-47AE-B392-A6E8D0278CE8}" srcOrd="0" destOrd="0" presId="urn:microsoft.com/office/officeart/2005/8/layout/bProcess4"/>
    <dgm:cxn modelId="{1AC90144-1437-4AFA-80E1-2787F45931F5}" type="presOf" srcId="{0DA86ACE-3BA8-40CA-86F8-14B323F06965}" destId="{E31A4EF4-D326-4083-B188-F438477AC203}" srcOrd="0" destOrd="0" presId="urn:microsoft.com/office/officeart/2005/8/layout/bProcess4"/>
    <dgm:cxn modelId="{2BBA3ADB-649A-4C1D-8EDC-AABA1A4E5456}" type="presParOf" srcId="{5A918496-DBAE-473A-AE2D-9D3765F57A57}" destId="{08B0A57D-1F16-41B4-9CD2-2596D232D01C}" srcOrd="0" destOrd="0" presId="urn:microsoft.com/office/officeart/2005/8/layout/bProcess4"/>
    <dgm:cxn modelId="{E13DEB64-1F41-421E-A7DF-A90A7A97D278}" type="presParOf" srcId="{08B0A57D-1F16-41B4-9CD2-2596D232D01C}" destId="{68267AE6-19C3-4537-B1CD-4ED68D01F9F7}" srcOrd="0" destOrd="0" presId="urn:microsoft.com/office/officeart/2005/8/layout/bProcess4"/>
    <dgm:cxn modelId="{B0E6F585-A5FD-41BA-9F58-99DE808E1F32}" type="presParOf" srcId="{08B0A57D-1F16-41B4-9CD2-2596D232D01C}" destId="{EBC1E9D1-635A-451C-8BEA-293FB75CC3FC}" srcOrd="1" destOrd="0" presId="urn:microsoft.com/office/officeart/2005/8/layout/bProcess4"/>
    <dgm:cxn modelId="{34FFFCE4-61C1-4817-82E8-D45EF6ABFEBA}" type="presParOf" srcId="{5A918496-DBAE-473A-AE2D-9D3765F57A57}" destId="{E31A4EF4-D326-4083-B188-F438477AC203}" srcOrd="1" destOrd="0" presId="urn:microsoft.com/office/officeart/2005/8/layout/bProcess4"/>
    <dgm:cxn modelId="{E585A376-6D0E-40EC-8242-49FE334625E6}" type="presParOf" srcId="{5A918496-DBAE-473A-AE2D-9D3765F57A57}" destId="{5410896F-8AB2-4532-93C4-ED4898652E80}" srcOrd="2" destOrd="0" presId="urn:microsoft.com/office/officeart/2005/8/layout/bProcess4"/>
    <dgm:cxn modelId="{449E5998-8479-4099-BCEA-217588604C45}" type="presParOf" srcId="{5410896F-8AB2-4532-93C4-ED4898652E80}" destId="{7A76785C-F49D-4270-84F5-3F0A95A1EA4C}" srcOrd="0" destOrd="0" presId="urn:microsoft.com/office/officeart/2005/8/layout/bProcess4"/>
    <dgm:cxn modelId="{602BE22C-BC92-467A-A017-29EFE55B441E}" type="presParOf" srcId="{5410896F-8AB2-4532-93C4-ED4898652E80}" destId="{4389A732-6F2A-4FAF-986C-519E04E93F2A}" srcOrd="1" destOrd="0" presId="urn:microsoft.com/office/officeart/2005/8/layout/bProcess4"/>
    <dgm:cxn modelId="{8AF7E0DD-C678-4BBD-9C51-096AB32BC406}" type="presParOf" srcId="{5A918496-DBAE-473A-AE2D-9D3765F57A57}" destId="{1C7661E6-BBC3-45B4-B27D-804BEF50FA71}" srcOrd="3" destOrd="0" presId="urn:microsoft.com/office/officeart/2005/8/layout/bProcess4"/>
    <dgm:cxn modelId="{3DE76E9A-7B56-4B12-A222-C8EFCFAC8DF5}" type="presParOf" srcId="{5A918496-DBAE-473A-AE2D-9D3765F57A57}" destId="{09A53F37-A87A-44CA-9608-893F542B399D}" srcOrd="4" destOrd="0" presId="urn:microsoft.com/office/officeart/2005/8/layout/bProcess4"/>
    <dgm:cxn modelId="{6915B4A1-FC99-464C-B786-B785889FC299}" type="presParOf" srcId="{09A53F37-A87A-44CA-9608-893F542B399D}" destId="{CFB08A7F-F501-49B3-B301-6102851F67F1}" srcOrd="0" destOrd="0" presId="urn:microsoft.com/office/officeart/2005/8/layout/bProcess4"/>
    <dgm:cxn modelId="{7A9469EA-CAD7-4795-BBDC-C2AF47E2931D}" type="presParOf" srcId="{09A53F37-A87A-44CA-9608-893F542B399D}" destId="{1CD26D4C-164E-4D98-A692-6A4FA3369F65}" srcOrd="1" destOrd="0" presId="urn:microsoft.com/office/officeart/2005/8/layout/bProcess4"/>
    <dgm:cxn modelId="{391CBB75-737F-43B0-838E-DDDAF33F4016}" type="presParOf" srcId="{5A918496-DBAE-473A-AE2D-9D3765F57A57}" destId="{1A2F9F4C-E62E-4160-8611-1DCFA466F2B9}" srcOrd="5" destOrd="0" presId="urn:microsoft.com/office/officeart/2005/8/layout/bProcess4"/>
    <dgm:cxn modelId="{0CA8D6A7-E3BE-41E7-964B-E6B3F96A7212}" type="presParOf" srcId="{5A918496-DBAE-473A-AE2D-9D3765F57A57}" destId="{D5CADEC0-9FD1-4D77-ACE2-0BF3C0FA8125}" srcOrd="6" destOrd="0" presId="urn:microsoft.com/office/officeart/2005/8/layout/bProcess4"/>
    <dgm:cxn modelId="{AF5C2753-E70B-4194-8B45-BFDDE3BA2A90}" type="presParOf" srcId="{D5CADEC0-9FD1-4D77-ACE2-0BF3C0FA8125}" destId="{81459E18-6149-4F35-BF7F-68996EB2D467}" srcOrd="0" destOrd="0" presId="urn:microsoft.com/office/officeart/2005/8/layout/bProcess4"/>
    <dgm:cxn modelId="{89B123B8-089D-4650-9AF5-7C5B0955B0D7}" type="presParOf" srcId="{D5CADEC0-9FD1-4D77-ACE2-0BF3C0FA8125}" destId="{8F237D2E-758A-47AE-B392-A6E8D0278CE8}" srcOrd="1" destOrd="0" presId="urn:microsoft.com/office/officeart/2005/8/layout/bProcess4"/>
    <dgm:cxn modelId="{BD915C0B-A9DD-4D42-94A2-4A9FB9ED4C7A}" type="presParOf" srcId="{5A918496-DBAE-473A-AE2D-9D3765F57A57}" destId="{65F299FE-B98D-452F-AA90-9D4A7847D618}" srcOrd="7" destOrd="0" presId="urn:microsoft.com/office/officeart/2005/8/layout/bProcess4"/>
    <dgm:cxn modelId="{2D22A328-6B3F-41AA-8DC4-60AB76BA192C}" type="presParOf" srcId="{5A918496-DBAE-473A-AE2D-9D3765F57A57}" destId="{A02BC3D5-8DC1-4F81-8E5C-05FB97DAA7C8}" srcOrd="8" destOrd="0" presId="urn:microsoft.com/office/officeart/2005/8/layout/bProcess4"/>
    <dgm:cxn modelId="{EE9DE1B2-E9C9-471F-A90B-2FD3A1834F2D}" type="presParOf" srcId="{A02BC3D5-8DC1-4F81-8E5C-05FB97DAA7C8}" destId="{60994ADC-F4BD-4E36-A019-F89316DD086C}" srcOrd="0" destOrd="0" presId="urn:microsoft.com/office/officeart/2005/8/layout/bProcess4"/>
    <dgm:cxn modelId="{7DDE0BE0-D496-40B3-902B-B34ACA1B3B87}" type="presParOf" srcId="{A02BC3D5-8DC1-4F81-8E5C-05FB97DAA7C8}" destId="{F3A0CEEE-2892-4674-A08A-61409A78C30E}" srcOrd="1" destOrd="0" presId="urn:microsoft.com/office/officeart/2005/8/layout/bProcess4"/>
    <dgm:cxn modelId="{2677DD1B-1797-4EBE-BC1A-C70363C8E43A}" type="presParOf" srcId="{5A918496-DBAE-473A-AE2D-9D3765F57A57}" destId="{099E0B93-0A6C-4372-A5B0-81346368DCF7}" srcOrd="9" destOrd="0" presId="urn:microsoft.com/office/officeart/2005/8/layout/bProcess4"/>
    <dgm:cxn modelId="{36A8EFFE-A681-402E-B30A-119B31ED8A17}" type="presParOf" srcId="{5A918496-DBAE-473A-AE2D-9D3765F57A57}" destId="{70CBB8BF-7332-4BE4-BBD5-B432DA35B88D}" srcOrd="10" destOrd="0" presId="urn:microsoft.com/office/officeart/2005/8/layout/bProcess4"/>
    <dgm:cxn modelId="{5E57BC02-F8BC-441A-9070-8447A7559CEF}" type="presParOf" srcId="{70CBB8BF-7332-4BE4-BBD5-B432DA35B88D}" destId="{E2AB26EF-DEE5-4E57-A9B6-144C0D83E430}" srcOrd="0" destOrd="0" presId="urn:microsoft.com/office/officeart/2005/8/layout/bProcess4"/>
    <dgm:cxn modelId="{4E01BDC3-E466-4B2E-8D42-C82867493230}" type="presParOf" srcId="{70CBB8BF-7332-4BE4-BBD5-B432DA35B88D}" destId="{D89A5F95-9810-439A-8642-CEF46DB2DABB}" srcOrd="1" destOrd="0" presId="urn:microsoft.com/office/officeart/2005/8/layout/bProcess4"/>
    <dgm:cxn modelId="{3A0D3882-5DBC-4979-95DA-6A4CE0033CB2}" type="presParOf" srcId="{5A918496-DBAE-473A-AE2D-9D3765F57A57}" destId="{B0BA0940-723C-4060-93C9-816CEF1BC83D}" srcOrd="11" destOrd="0" presId="urn:microsoft.com/office/officeart/2005/8/layout/bProcess4"/>
    <dgm:cxn modelId="{59A01A98-222D-4B3F-AB0D-530817E24C66}" type="presParOf" srcId="{5A918496-DBAE-473A-AE2D-9D3765F57A57}" destId="{69005B4D-E557-4313-8021-B6FB4DC788F3}" srcOrd="12" destOrd="0" presId="urn:microsoft.com/office/officeart/2005/8/layout/bProcess4"/>
    <dgm:cxn modelId="{DD47DFC8-C763-4964-A584-FFAAA1D5E71B}" type="presParOf" srcId="{69005B4D-E557-4313-8021-B6FB4DC788F3}" destId="{CBCDC84D-FFF6-4B1D-91E3-E208EC933FD3}" srcOrd="0" destOrd="0" presId="urn:microsoft.com/office/officeart/2005/8/layout/bProcess4"/>
    <dgm:cxn modelId="{DF2B93B9-7016-4F1F-BB4E-4AA9B61F9C08}" type="presParOf" srcId="{69005B4D-E557-4313-8021-B6FB4DC788F3}" destId="{81AEDEC6-1774-43DC-A163-90BD2B173C53}" srcOrd="1" destOrd="0" presId="urn:microsoft.com/office/officeart/2005/8/layout/bProcess4"/>
    <dgm:cxn modelId="{7226FEDC-0F72-43B2-A8A0-0880257E2753}" type="presParOf" srcId="{5A918496-DBAE-473A-AE2D-9D3765F57A57}" destId="{94B5C521-29CA-4A49-A670-8CAA7D7AB9F6}" srcOrd="13" destOrd="0" presId="urn:microsoft.com/office/officeart/2005/8/layout/bProcess4"/>
    <dgm:cxn modelId="{04E842CB-89B4-4BE4-9673-E46C6D1DAF3A}" type="presParOf" srcId="{5A918496-DBAE-473A-AE2D-9D3765F57A57}" destId="{6A30BECD-0860-4E5A-A47C-E622C05D3B31}" srcOrd="14" destOrd="0" presId="urn:microsoft.com/office/officeart/2005/8/layout/bProcess4"/>
    <dgm:cxn modelId="{305B493B-70A5-4059-BF5C-86A113DA7092}" type="presParOf" srcId="{6A30BECD-0860-4E5A-A47C-E622C05D3B31}" destId="{05E9C729-FAD8-4A9E-BF73-87125C0C988E}" srcOrd="0" destOrd="0" presId="urn:microsoft.com/office/officeart/2005/8/layout/bProcess4"/>
    <dgm:cxn modelId="{6C3B794B-7020-4115-8E18-DF8D610627A2}" type="presParOf" srcId="{6A30BECD-0860-4E5A-A47C-E622C05D3B31}" destId="{2D8FCDF6-4BA1-4F0E-B8EB-F567CD87C350}" srcOrd="1" destOrd="0" presId="urn:microsoft.com/office/officeart/2005/8/layout/bProcess4"/>
    <dgm:cxn modelId="{95C7F5A4-77BE-4B26-B880-4FFA330C3691}" type="presParOf" srcId="{5A918496-DBAE-473A-AE2D-9D3765F57A57}" destId="{D649D49F-69F5-4398-96FB-C22B7F6CF35F}" srcOrd="15" destOrd="0" presId="urn:microsoft.com/office/officeart/2005/8/layout/bProcess4"/>
    <dgm:cxn modelId="{CEFFE000-4713-43D2-A710-FDB1018CFBAF}" type="presParOf" srcId="{5A918496-DBAE-473A-AE2D-9D3765F57A57}" destId="{E1F104BB-BE00-4288-B856-4CD3E5AB099E}" srcOrd="16" destOrd="0" presId="urn:microsoft.com/office/officeart/2005/8/layout/bProcess4"/>
    <dgm:cxn modelId="{3E9BEE14-CCE0-4D6E-8FFE-3E7C4FCAE3ED}" type="presParOf" srcId="{E1F104BB-BE00-4288-B856-4CD3E5AB099E}" destId="{25372813-48A4-4685-908F-083846D13F08}" srcOrd="0" destOrd="0" presId="urn:microsoft.com/office/officeart/2005/8/layout/bProcess4"/>
    <dgm:cxn modelId="{FBC61456-250F-4F49-AFC5-F0CBD78E66D1}" type="presParOf" srcId="{E1F104BB-BE00-4288-B856-4CD3E5AB099E}" destId="{19DE7B4F-382F-4D00-B542-5F8BD11E7516}"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885C6C8-67B0-4500-AB11-ED8FBD366061}" type="doc">
      <dgm:prSet loTypeId="urn:microsoft.com/office/officeart/2005/8/layout/vList5" loCatId="list" qsTypeId="urn:microsoft.com/office/officeart/2005/8/quickstyle/simple1" qsCatId="simple" csTypeId="urn:microsoft.com/office/officeart/2005/8/colors/accent3_2" csCatId="accent3" phldr="1"/>
      <dgm:spPr/>
      <dgm:t>
        <a:bodyPr/>
        <a:lstStyle/>
        <a:p>
          <a:endParaRPr lang="en-US"/>
        </a:p>
      </dgm:t>
    </dgm:pt>
    <dgm:pt modelId="{A6E4505E-D6CA-4FFC-BFE1-961C17F4B953}">
      <dgm:prSet/>
      <dgm:spPr/>
      <dgm:t>
        <a:bodyPr/>
        <a:lstStyle/>
        <a:p>
          <a:r>
            <a:rPr lang="de-DE" b="0" dirty="0"/>
            <a:t>Ätiologie multifaktoriell</a:t>
          </a:r>
          <a:endParaRPr lang="en-US" dirty="0"/>
        </a:p>
      </dgm:t>
    </dgm:pt>
    <dgm:pt modelId="{597D15A8-EBB4-494D-AA7B-49A14A0E539E}" type="parTrans" cxnId="{3703F167-BEC4-4F97-A11D-E0E4E7A3D5AF}">
      <dgm:prSet/>
      <dgm:spPr/>
      <dgm:t>
        <a:bodyPr/>
        <a:lstStyle/>
        <a:p>
          <a:endParaRPr lang="en-US"/>
        </a:p>
      </dgm:t>
    </dgm:pt>
    <dgm:pt modelId="{42C95121-283B-4A07-9FA3-092C7A4F5B38}" type="sibTrans" cxnId="{3703F167-BEC4-4F97-A11D-E0E4E7A3D5AF}">
      <dgm:prSet/>
      <dgm:spPr/>
      <dgm:t>
        <a:bodyPr/>
        <a:lstStyle/>
        <a:p>
          <a:endParaRPr lang="en-US"/>
        </a:p>
      </dgm:t>
    </dgm:pt>
    <dgm:pt modelId="{B6DCF32D-C495-4F33-87DF-84A0501162E0}">
      <dgm:prSet/>
      <dgm:spPr/>
      <dgm:t>
        <a:bodyPr/>
        <a:lstStyle/>
        <a:p>
          <a:pPr algn="ctr">
            <a:buNone/>
          </a:pPr>
          <a:r>
            <a:rPr lang="de-DE" b="0" dirty="0"/>
            <a:t>	</a:t>
          </a:r>
          <a:r>
            <a:rPr lang="de-DE" b="0" dirty="0" err="1" smtClean="0">
              <a:latin typeface="Arial" panose="020B0604020202020204" pitchFamily="34" charset="0"/>
              <a:cs typeface="Arial" panose="020B0604020202020204" pitchFamily="34" charset="0"/>
            </a:rPr>
            <a:t>abh.</a:t>
          </a:r>
          <a:r>
            <a:rPr lang="de-DE" b="0" dirty="0" smtClean="0">
              <a:latin typeface="Arial" panose="020B0604020202020204" pitchFamily="34" charset="0"/>
              <a:cs typeface="Arial" panose="020B0604020202020204" pitchFamily="34" charset="0"/>
            </a:rPr>
            <a:t> von Art </a:t>
          </a:r>
          <a:r>
            <a:rPr lang="de-DE" b="0" dirty="0">
              <a:latin typeface="Arial" panose="020B0604020202020204" pitchFamily="34" charset="0"/>
              <a:cs typeface="Arial" panose="020B0604020202020204" pitchFamily="34" charset="0"/>
            </a:rPr>
            <a:t>der </a:t>
          </a:r>
          <a:r>
            <a:rPr lang="de-DE" b="0" dirty="0" smtClean="0">
              <a:latin typeface="Arial" panose="020B0604020202020204" pitchFamily="34" charset="0"/>
              <a:cs typeface="Arial" panose="020B0604020202020204" pitchFamily="34" charset="0"/>
            </a:rPr>
            <a:t>Erkrankung/Verletzung</a:t>
          </a:r>
          <a:endParaRPr lang="en-US" b="0" dirty="0">
            <a:latin typeface="Arial" panose="020B0604020202020204" pitchFamily="34" charset="0"/>
            <a:cs typeface="Arial" panose="020B0604020202020204" pitchFamily="34" charset="0"/>
          </a:endParaRPr>
        </a:p>
      </dgm:t>
    </dgm:pt>
    <dgm:pt modelId="{DD57CBA9-E8F8-429D-AE43-D61D72168E7F}" type="parTrans" cxnId="{DA30ED84-F738-43E7-A5B1-5CF0BAB2F2D8}">
      <dgm:prSet/>
      <dgm:spPr/>
      <dgm:t>
        <a:bodyPr/>
        <a:lstStyle/>
        <a:p>
          <a:endParaRPr lang="en-US"/>
        </a:p>
      </dgm:t>
    </dgm:pt>
    <dgm:pt modelId="{53F711B9-9081-448F-92C1-64507448E207}" type="sibTrans" cxnId="{DA30ED84-F738-43E7-A5B1-5CF0BAB2F2D8}">
      <dgm:prSet/>
      <dgm:spPr/>
      <dgm:t>
        <a:bodyPr/>
        <a:lstStyle/>
        <a:p>
          <a:endParaRPr lang="en-US"/>
        </a:p>
      </dgm:t>
    </dgm:pt>
    <dgm:pt modelId="{30E1B9E6-3823-40C9-A3B1-6305564B1C05}">
      <dgm:prSet/>
      <dgm:spPr/>
      <dgm:t>
        <a:bodyPr/>
        <a:lstStyle/>
        <a:p>
          <a:r>
            <a:rPr lang="de-DE" b="0" dirty="0"/>
            <a:t>Präventionsstrategien </a:t>
          </a:r>
          <a:endParaRPr lang="en-US" dirty="0"/>
        </a:p>
      </dgm:t>
    </dgm:pt>
    <dgm:pt modelId="{48CA5E95-1A16-472C-9524-44C1E5426F0D}" type="parTrans" cxnId="{D7168121-782D-409E-B45C-9477B8D8F67C}">
      <dgm:prSet/>
      <dgm:spPr/>
      <dgm:t>
        <a:bodyPr/>
        <a:lstStyle/>
        <a:p>
          <a:endParaRPr lang="en-US"/>
        </a:p>
      </dgm:t>
    </dgm:pt>
    <dgm:pt modelId="{F7D0842F-BA1C-427F-84FE-9838D56AB863}" type="sibTrans" cxnId="{D7168121-782D-409E-B45C-9477B8D8F67C}">
      <dgm:prSet/>
      <dgm:spPr/>
      <dgm:t>
        <a:bodyPr/>
        <a:lstStyle/>
        <a:p>
          <a:endParaRPr lang="en-US"/>
        </a:p>
      </dgm:t>
    </dgm:pt>
    <dgm:pt modelId="{E12C109C-38F8-4F25-8368-313CFCB7337E}">
      <dgm:prSet/>
      <dgm:spPr/>
      <dgm:t>
        <a:bodyPr/>
        <a:lstStyle/>
        <a:p>
          <a:r>
            <a:rPr lang="de-DE" dirty="0" smtClean="0"/>
            <a:t>Beispiele</a:t>
          </a:r>
          <a:endParaRPr lang="en-US" dirty="0"/>
        </a:p>
      </dgm:t>
    </dgm:pt>
    <dgm:pt modelId="{6330E91C-124E-4885-92AB-FB48EDB6D412}" type="parTrans" cxnId="{25079ED7-08B4-41A9-B3E3-0C3BF702981E}">
      <dgm:prSet/>
      <dgm:spPr/>
      <dgm:t>
        <a:bodyPr/>
        <a:lstStyle/>
        <a:p>
          <a:endParaRPr lang="en-US"/>
        </a:p>
      </dgm:t>
    </dgm:pt>
    <dgm:pt modelId="{3EC205A9-624E-4EBD-982B-35B96B2D52D9}" type="sibTrans" cxnId="{25079ED7-08B4-41A9-B3E3-0C3BF702981E}">
      <dgm:prSet/>
      <dgm:spPr/>
      <dgm:t>
        <a:bodyPr/>
        <a:lstStyle/>
        <a:p>
          <a:endParaRPr lang="en-US"/>
        </a:p>
      </dgm:t>
    </dgm:pt>
    <dgm:pt modelId="{0D9ADFC5-CA6C-4102-BAAB-75AEDB93FCA1}">
      <dgm:prSet/>
      <dgm:spPr/>
      <dgm:t>
        <a:bodyPr/>
        <a:lstStyle/>
        <a:p>
          <a:pPr algn="ctr">
            <a:buNone/>
          </a:pPr>
          <a:r>
            <a:rPr lang="de-DE" dirty="0">
              <a:latin typeface="Arial" panose="020B0604020202020204" pitchFamily="34" charset="0"/>
              <a:cs typeface="Arial" panose="020B0604020202020204" pitchFamily="34" charset="0"/>
            </a:rPr>
            <a:t> </a:t>
          </a:r>
          <a:r>
            <a:rPr lang="de-DE" dirty="0" smtClean="0">
              <a:latin typeface="Arial" panose="020B0604020202020204" pitchFamily="34" charset="0"/>
              <a:cs typeface="Arial" panose="020B0604020202020204" pitchFamily="34" charset="0"/>
            </a:rPr>
            <a:t>v. a. nicht-medikamentös</a:t>
          </a:r>
          <a:endParaRPr lang="de-DE" dirty="0">
            <a:latin typeface="Arial" panose="020B0604020202020204" pitchFamily="34" charset="0"/>
            <a:cs typeface="Arial" panose="020B0604020202020204" pitchFamily="34" charset="0"/>
          </a:endParaRPr>
        </a:p>
      </dgm:t>
    </dgm:pt>
    <dgm:pt modelId="{E4D7624E-9ACA-48DE-8472-1F965652BD80}" type="parTrans" cxnId="{4E470455-F665-4CA6-81E4-6F818D5B7AA1}">
      <dgm:prSet/>
      <dgm:spPr/>
      <dgm:t>
        <a:bodyPr/>
        <a:lstStyle/>
        <a:p>
          <a:endParaRPr lang="de-DE"/>
        </a:p>
      </dgm:t>
    </dgm:pt>
    <dgm:pt modelId="{277E3C74-875C-4F43-8274-E185324ED65C}" type="sibTrans" cxnId="{4E470455-F665-4CA6-81E4-6F818D5B7AA1}">
      <dgm:prSet/>
      <dgm:spPr/>
      <dgm:t>
        <a:bodyPr/>
        <a:lstStyle/>
        <a:p>
          <a:endParaRPr lang="de-DE"/>
        </a:p>
      </dgm:t>
    </dgm:pt>
    <dgm:pt modelId="{3EB7AA48-A450-4FE5-8453-1A8078E66F81}">
      <dgm:prSet/>
      <dgm:spPr/>
      <dgm:t>
        <a:bodyPr/>
        <a:lstStyle/>
        <a:p>
          <a:pPr algn="ctr">
            <a:buNone/>
          </a:pPr>
          <a:r>
            <a:rPr lang="de-DE" dirty="0"/>
            <a:t>	</a:t>
          </a:r>
          <a:r>
            <a:rPr lang="de-DE" dirty="0" smtClean="0"/>
            <a:t>ITS-Tagebücher</a:t>
          </a:r>
          <a:endParaRPr lang="de-DE" dirty="0"/>
        </a:p>
      </dgm:t>
    </dgm:pt>
    <dgm:pt modelId="{29E13C26-7D69-4C88-9A06-A3D6B03B9B5F}" type="parTrans" cxnId="{F262F751-6574-4992-B3AE-A2839BABC41F}">
      <dgm:prSet/>
      <dgm:spPr/>
      <dgm:t>
        <a:bodyPr/>
        <a:lstStyle/>
        <a:p>
          <a:endParaRPr lang="de-DE"/>
        </a:p>
      </dgm:t>
    </dgm:pt>
    <dgm:pt modelId="{BD9DA666-B06F-42AF-A095-69EEE1C1EE38}" type="sibTrans" cxnId="{F262F751-6574-4992-B3AE-A2839BABC41F}">
      <dgm:prSet/>
      <dgm:spPr/>
      <dgm:t>
        <a:bodyPr/>
        <a:lstStyle/>
        <a:p>
          <a:endParaRPr lang="de-DE"/>
        </a:p>
      </dgm:t>
    </dgm:pt>
    <dgm:pt modelId="{C5BF51C1-C1B4-419E-942C-CFCD130F6663}">
      <dgm:prSet/>
      <dgm:spPr/>
      <dgm:t>
        <a:bodyPr/>
        <a:lstStyle/>
        <a:p>
          <a:pPr algn="ctr">
            <a:buNone/>
          </a:pPr>
          <a:r>
            <a:rPr lang="de-DE" i="1" dirty="0" smtClean="0">
              <a:latin typeface="Arial" panose="020B0604020202020204" pitchFamily="34" charset="0"/>
              <a:cs typeface="Arial" panose="020B0604020202020204" pitchFamily="34" charset="0"/>
            </a:rPr>
            <a:t>ABCDEF-</a:t>
          </a:r>
          <a:r>
            <a:rPr lang="de-DE" i="1" dirty="0" err="1" smtClean="0">
              <a:latin typeface="Arial" panose="020B0604020202020204" pitchFamily="34" charset="0"/>
              <a:cs typeface="Arial" panose="020B0604020202020204" pitchFamily="34" charset="0"/>
            </a:rPr>
            <a:t>bundle</a:t>
          </a:r>
          <a:endParaRPr lang="de-DE" i="1" dirty="0">
            <a:latin typeface="Arial" panose="020B0604020202020204" pitchFamily="34" charset="0"/>
            <a:cs typeface="Arial" panose="020B0604020202020204" pitchFamily="34" charset="0"/>
          </a:endParaRPr>
        </a:p>
      </dgm:t>
    </dgm:pt>
    <dgm:pt modelId="{F6AECFBD-B45E-46BD-B976-870EF20FC897}" type="parTrans" cxnId="{FB8C4CC5-5DD1-4BEC-A264-6EC893C1876B}">
      <dgm:prSet/>
      <dgm:spPr/>
      <dgm:t>
        <a:bodyPr/>
        <a:lstStyle/>
        <a:p>
          <a:endParaRPr lang="de-DE"/>
        </a:p>
      </dgm:t>
    </dgm:pt>
    <dgm:pt modelId="{0DEC6C4F-0AE1-498A-9D7E-3679ACDFBABD}" type="sibTrans" cxnId="{FB8C4CC5-5DD1-4BEC-A264-6EC893C1876B}">
      <dgm:prSet/>
      <dgm:spPr/>
      <dgm:t>
        <a:bodyPr/>
        <a:lstStyle/>
        <a:p>
          <a:endParaRPr lang="de-DE"/>
        </a:p>
      </dgm:t>
    </dgm:pt>
    <dgm:pt modelId="{874F31FE-95A1-4E19-9E76-C31433F0DB35}">
      <dgm:prSet/>
      <dgm:spPr/>
      <dgm:t>
        <a:bodyPr/>
        <a:lstStyle/>
        <a:p>
          <a:pPr algn="ctr">
            <a:buNone/>
          </a:pPr>
          <a:r>
            <a:rPr lang="de-DE" b="0" dirty="0" smtClean="0">
              <a:latin typeface="Arial" panose="020B0604020202020204" pitchFamily="34" charset="0"/>
              <a:cs typeface="Arial" panose="020B0604020202020204" pitchFamily="34" charset="0"/>
            </a:rPr>
            <a:t>deren Komplikationen/ intensiv-</a:t>
          </a:r>
          <a:br>
            <a:rPr lang="de-DE" b="0" dirty="0" smtClean="0">
              <a:latin typeface="Arial" panose="020B0604020202020204" pitchFamily="34" charset="0"/>
              <a:cs typeface="Arial" panose="020B0604020202020204" pitchFamily="34" charset="0"/>
            </a:rPr>
          </a:br>
          <a:r>
            <a:rPr lang="de-DE" b="0" dirty="0" smtClean="0">
              <a:latin typeface="Arial" panose="020B0604020202020204" pitchFamily="34" charset="0"/>
              <a:cs typeface="Arial" panose="020B0604020202020204" pitchFamily="34" charset="0"/>
            </a:rPr>
            <a:t>medizinischen Therapie</a:t>
          </a:r>
          <a:endParaRPr lang="en-US" dirty="0">
            <a:latin typeface="Arial" panose="020B0604020202020204" pitchFamily="34" charset="0"/>
            <a:cs typeface="Arial" panose="020B0604020202020204" pitchFamily="34" charset="0"/>
          </a:endParaRPr>
        </a:p>
      </dgm:t>
    </dgm:pt>
    <dgm:pt modelId="{D7CD0C2A-4C3A-4E04-9C55-70C908863D3C}" type="parTrans" cxnId="{D55F6749-37CD-407D-956E-DA4C958E3592}">
      <dgm:prSet/>
      <dgm:spPr/>
      <dgm:t>
        <a:bodyPr/>
        <a:lstStyle/>
        <a:p>
          <a:endParaRPr lang="de-DE"/>
        </a:p>
      </dgm:t>
    </dgm:pt>
    <dgm:pt modelId="{7B6C4FC0-C541-4F85-AD06-966525EF877C}" type="sibTrans" cxnId="{D55F6749-37CD-407D-956E-DA4C958E3592}">
      <dgm:prSet/>
      <dgm:spPr/>
      <dgm:t>
        <a:bodyPr/>
        <a:lstStyle/>
        <a:p>
          <a:endParaRPr lang="de-DE"/>
        </a:p>
      </dgm:t>
    </dgm:pt>
    <dgm:pt modelId="{ADD80B5E-A062-4523-ACDA-78545A9C4357}">
      <dgm:prSet/>
      <dgm:spPr/>
      <dgm:t>
        <a:bodyPr/>
        <a:lstStyle/>
        <a:p>
          <a:pPr algn="ctr">
            <a:buNone/>
          </a:pPr>
          <a:r>
            <a:rPr lang="de-DE" b="0" dirty="0" smtClean="0">
              <a:latin typeface="Arial" panose="020B0604020202020204" pitchFamily="34" charset="0"/>
              <a:cs typeface="Arial" panose="020B0604020202020204" pitchFamily="34" charset="0"/>
            </a:rPr>
            <a:t>prämorbiden individuellen Merkmalen</a:t>
          </a:r>
          <a:endParaRPr lang="en-US" dirty="0">
            <a:latin typeface="Arial" panose="020B0604020202020204" pitchFamily="34" charset="0"/>
            <a:cs typeface="Arial" panose="020B0604020202020204" pitchFamily="34" charset="0"/>
          </a:endParaRPr>
        </a:p>
      </dgm:t>
    </dgm:pt>
    <dgm:pt modelId="{EE987F01-49D6-46B4-94BE-8246EF59DB22}" type="parTrans" cxnId="{F1ED86D9-858C-4332-BF6C-C3C3202EA2EB}">
      <dgm:prSet/>
      <dgm:spPr/>
      <dgm:t>
        <a:bodyPr/>
        <a:lstStyle/>
        <a:p>
          <a:endParaRPr lang="de-DE"/>
        </a:p>
      </dgm:t>
    </dgm:pt>
    <dgm:pt modelId="{B6D2BC80-0B8D-4BB3-A6F0-ED3E6CB80F6F}" type="sibTrans" cxnId="{F1ED86D9-858C-4332-BF6C-C3C3202EA2EB}">
      <dgm:prSet/>
      <dgm:spPr/>
      <dgm:t>
        <a:bodyPr/>
        <a:lstStyle/>
        <a:p>
          <a:endParaRPr lang="de-DE"/>
        </a:p>
      </dgm:t>
    </dgm:pt>
    <dgm:pt modelId="{B0AC1D98-93BC-43CD-8927-8342B0AF247A}">
      <dgm:prSet/>
      <dgm:spPr/>
      <dgm:t>
        <a:bodyPr/>
        <a:lstStyle/>
        <a:p>
          <a:pPr algn="ctr">
            <a:buNone/>
          </a:pPr>
          <a:r>
            <a:rPr lang="de-DE" dirty="0" smtClean="0"/>
            <a:t>Anbindung an Gedächtnissprechstunde</a:t>
          </a:r>
          <a:endParaRPr lang="de-DE" dirty="0"/>
        </a:p>
      </dgm:t>
    </dgm:pt>
    <dgm:pt modelId="{327E3253-AC6B-4E65-85F1-7630606CC181}" type="parTrans" cxnId="{14E512C2-CBE2-4FE1-9D1B-AEB6579FEBA6}">
      <dgm:prSet/>
      <dgm:spPr/>
    </dgm:pt>
    <dgm:pt modelId="{BEF7B8A0-BC55-40AA-BD19-544A265E87A8}" type="sibTrans" cxnId="{14E512C2-CBE2-4FE1-9D1B-AEB6579FEBA6}">
      <dgm:prSet/>
      <dgm:spPr/>
    </dgm:pt>
    <dgm:pt modelId="{64D01238-55B6-45D2-BA3C-E3AD9BA64A7B}">
      <dgm:prSet/>
      <dgm:spPr/>
      <dgm:t>
        <a:bodyPr/>
        <a:lstStyle/>
        <a:p>
          <a:pPr algn="ctr">
            <a:buNone/>
          </a:pPr>
          <a:r>
            <a:rPr lang="de-DE" dirty="0" smtClean="0"/>
            <a:t>Psychologische Begleitung</a:t>
          </a:r>
          <a:endParaRPr lang="de-DE" dirty="0"/>
        </a:p>
      </dgm:t>
    </dgm:pt>
    <dgm:pt modelId="{B19A88B0-2262-4AEC-89B6-A8FDF9783613}" type="parTrans" cxnId="{B32706AF-96C7-4C76-8FDF-5DC73F193F13}">
      <dgm:prSet/>
      <dgm:spPr/>
    </dgm:pt>
    <dgm:pt modelId="{69578674-56E0-4BDD-BA1F-D14857A8FB92}" type="sibTrans" cxnId="{B32706AF-96C7-4C76-8FDF-5DC73F193F13}">
      <dgm:prSet/>
      <dgm:spPr/>
    </dgm:pt>
    <dgm:pt modelId="{A9C43193-3F18-49D3-82A2-CCD87E903BEF}" type="pres">
      <dgm:prSet presAssocID="{8885C6C8-67B0-4500-AB11-ED8FBD366061}" presName="Name0" presStyleCnt="0">
        <dgm:presLayoutVars>
          <dgm:dir/>
          <dgm:animLvl val="lvl"/>
          <dgm:resizeHandles val="exact"/>
        </dgm:presLayoutVars>
      </dgm:prSet>
      <dgm:spPr/>
      <dgm:t>
        <a:bodyPr/>
        <a:lstStyle/>
        <a:p>
          <a:endParaRPr lang="de-DE"/>
        </a:p>
      </dgm:t>
    </dgm:pt>
    <dgm:pt modelId="{6D4A15C8-7775-4EDF-9054-F4EF35BD3C94}" type="pres">
      <dgm:prSet presAssocID="{A6E4505E-D6CA-4FFC-BFE1-961C17F4B953}" presName="linNode" presStyleCnt="0"/>
      <dgm:spPr/>
    </dgm:pt>
    <dgm:pt modelId="{67E05D2E-F4CB-4DF8-AD01-2EE7141B0815}" type="pres">
      <dgm:prSet presAssocID="{A6E4505E-D6CA-4FFC-BFE1-961C17F4B953}" presName="parentText" presStyleLbl="node1" presStyleIdx="0" presStyleCnt="3">
        <dgm:presLayoutVars>
          <dgm:chMax val="1"/>
          <dgm:bulletEnabled val="1"/>
        </dgm:presLayoutVars>
      </dgm:prSet>
      <dgm:spPr/>
      <dgm:t>
        <a:bodyPr/>
        <a:lstStyle/>
        <a:p>
          <a:endParaRPr lang="de-DE"/>
        </a:p>
      </dgm:t>
    </dgm:pt>
    <dgm:pt modelId="{0047E63E-D631-4FE6-99CC-AA2999AE5150}" type="pres">
      <dgm:prSet presAssocID="{A6E4505E-D6CA-4FFC-BFE1-961C17F4B953}" presName="descendantText" presStyleLbl="alignAccFollowNode1" presStyleIdx="0" presStyleCnt="3" custLinFactNeighborX="0" custLinFactNeighborY="0">
        <dgm:presLayoutVars>
          <dgm:bulletEnabled val="1"/>
        </dgm:presLayoutVars>
      </dgm:prSet>
      <dgm:spPr/>
      <dgm:t>
        <a:bodyPr/>
        <a:lstStyle/>
        <a:p>
          <a:endParaRPr lang="de-DE"/>
        </a:p>
      </dgm:t>
    </dgm:pt>
    <dgm:pt modelId="{8E7E6118-9A5A-4C77-87DE-50BA99F1AA70}" type="pres">
      <dgm:prSet presAssocID="{42C95121-283B-4A07-9FA3-092C7A4F5B38}" presName="sp" presStyleCnt="0"/>
      <dgm:spPr/>
    </dgm:pt>
    <dgm:pt modelId="{1425BE3D-5F18-4BF3-B5D9-F7F92B5CA26A}" type="pres">
      <dgm:prSet presAssocID="{30E1B9E6-3823-40C9-A3B1-6305564B1C05}" presName="linNode" presStyleCnt="0"/>
      <dgm:spPr/>
    </dgm:pt>
    <dgm:pt modelId="{EDCC915B-01E5-47BC-BFB6-6B28881E92E0}" type="pres">
      <dgm:prSet presAssocID="{30E1B9E6-3823-40C9-A3B1-6305564B1C05}" presName="parentText" presStyleLbl="node1" presStyleIdx="1" presStyleCnt="3">
        <dgm:presLayoutVars>
          <dgm:chMax val="1"/>
          <dgm:bulletEnabled val="1"/>
        </dgm:presLayoutVars>
      </dgm:prSet>
      <dgm:spPr/>
      <dgm:t>
        <a:bodyPr/>
        <a:lstStyle/>
        <a:p>
          <a:endParaRPr lang="de-DE"/>
        </a:p>
      </dgm:t>
    </dgm:pt>
    <dgm:pt modelId="{700D466F-BEBD-4B36-9B17-E4EC4C0CEC3B}" type="pres">
      <dgm:prSet presAssocID="{30E1B9E6-3823-40C9-A3B1-6305564B1C05}" presName="descendantText" presStyleLbl="alignAccFollowNode1" presStyleIdx="1" presStyleCnt="3">
        <dgm:presLayoutVars>
          <dgm:bulletEnabled val="1"/>
        </dgm:presLayoutVars>
      </dgm:prSet>
      <dgm:spPr/>
      <dgm:t>
        <a:bodyPr/>
        <a:lstStyle/>
        <a:p>
          <a:endParaRPr lang="de-DE"/>
        </a:p>
      </dgm:t>
    </dgm:pt>
    <dgm:pt modelId="{D4A4B83B-23C3-46A3-996F-D33797CBBD71}" type="pres">
      <dgm:prSet presAssocID="{F7D0842F-BA1C-427F-84FE-9838D56AB863}" presName="sp" presStyleCnt="0"/>
      <dgm:spPr/>
    </dgm:pt>
    <dgm:pt modelId="{D84A66CF-5AFF-4B50-9FBB-43126B37DD53}" type="pres">
      <dgm:prSet presAssocID="{E12C109C-38F8-4F25-8368-313CFCB7337E}" presName="linNode" presStyleCnt="0"/>
      <dgm:spPr/>
    </dgm:pt>
    <dgm:pt modelId="{F7E68763-C177-4109-95FE-93DB1B35E7EC}" type="pres">
      <dgm:prSet presAssocID="{E12C109C-38F8-4F25-8368-313CFCB7337E}" presName="parentText" presStyleLbl="node1" presStyleIdx="2" presStyleCnt="3">
        <dgm:presLayoutVars>
          <dgm:chMax val="1"/>
          <dgm:bulletEnabled val="1"/>
        </dgm:presLayoutVars>
      </dgm:prSet>
      <dgm:spPr/>
      <dgm:t>
        <a:bodyPr/>
        <a:lstStyle/>
        <a:p>
          <a:endParaRPr lang="de-DE"/>
        </a:p>
      </dgm:t>
    </dgm:pt>
    <dgm:pt modelId="{C09B13B7-F847-4F33-9F34-5421FFA26941}" type="pres">
      <dgm:prSet presAssocID="{E12C109C-38F8-4F25-8368-313CFCB7337E}" presName="descendantText" presStyleLbl="alignAccFollowNode1" presStyleIdx="2" presStyleCnt="3">
        <dgm:presLayoutVars>
          <dgm:bulletEnabled val="1"/>
        </dgm:presLayoutVars>
      </dgm:prSet>
      <dgm:spPr/>
      <dgm:t>
        <a:bodyPr/>
        <a:lstStyle/>
        <a:p>
          <a:endParaRPr lang="de-DE"/>
        </a:p>
      </dgm:t>
    </dgm:pt>
  </dgm:ptLst>
  <dgm:cxnLst>
    <dgm:cxn modelId="{F1ED86D9-858C-4332-BF6C-C3C3202EA2EB}" srcId="{A6E4505E-D6CA-4FFC-BFE1-961C17F4B953}" destId="{ADD80B5E-A062-4523-ACDA-78545A9C4357}" srcOrd="2" destOrd="0" parTransId="{EE987F01-49D6-46B4-94BE-8246EF59DB22}" sibTransId="{B6D2BC80-0B8D-4BB3-A6F0-ED3E6CB80F6F}"/>
    <dgm:cxn modelId="{7ED70475-3EE5-49CB-B1B0-3EB17CE4D1E2}" type="presOf" srcId="{64D01238-55B6-45D2-BA3C-E3AD9BA64A7B}" destId="{C09B13B7-F847-4F33-9F34-5421FFA26941}" srcOrd="0" destOrd="2" presId="urn:microsoft.com/office/officeart/2005/8/layout/vList5"/>
    <dgm:cxn modelId="{B32706AF-96C7-4C76-8FDF-5DC73F193F13}" srcId="{E12C109C-38F8-4F25-8368-313CFCB7337E}" destId="{64D01238-55B6-45D2-BA3C-E3AD9BA64A7B}" srcOrd="2" destOrd="0" parTransId="{B19A88B0-2262-4AEC-89B6-A8FDF9783613}" sibTransId="{69578674-56E0-4BDD-BA1F-D14857A8FB92}"/>
    <dgm:cxn modelId="{D55F6749-37CD-407D-956E-DA4C958E3592}" srcId="{A6E4505E-D6CA-4FFC-BFE1-961C17F4B953}" destId="{874F31FE-95A1-4E19-9E76-C31433F0DB35}" srcOrd="1" destOrd="0" parTransId="{D7CD0C2A-4C3A-4E04-9C55-70C908863D3C}" sibTransId="{7B6C4FC0-C541-4F85-AD06-966525EF877C}"/>
    <dgm:cxn modelId="{75787F72-29FE-4214-B885-A9D3E5D0C1AC}" type="presOf" srcId="{B0AC1D98-93BC-43CD-8927-8342B0AF247A}" destId="{C09B13B7-F847-4F33-9F34-5421FFA26941}" srcOrd="0" destOrd="1" presId="urn:microsoft.com/office/officeart/2005/8/layout/vList5"/>
    <dgm:cxn modelId="{C4CB7F9C-9378-49DC-89AD-62A02C6EBBDE}" type="presOf" srcId="{8885C6C8-67B0-4500-AB11-ED8FBD366061}" destId="{A9C43193-3F18-49D3-82A2-CCD87E903BEF}" srcOrd="0" destOrd="0" presId="urn:microsoft.com/office/officeart/2005/8/layout/vList5"/>
    <dgm:cxn modelId="{3703F167-BEC4-4F97-A11D-E0E4E7A3D5AF}" srcId="{8885C6C8-67B0-4500-AB11-ED8FBD366061}" destId="{A6E4505E-D6CA-4FFC-BFE1-961C17F4B953}" srcOrd="0" destOrd="0" parTransId="{597D15A8-EBB4-494D-AA7B-49A14A0E539E}" sibTransId="{42C95121-283B-4A07-9FA3-092C7A4F5B38}"/>
    <dgm:cxn modelId="{2C963FBE-23A5-4B92-AF25-23146D8545E8}" type="presOf" srcId="{0D9ADFC5-CA6C-4102-BAAB-75AEDB93FCA1}" destId="{700D466F-BEBD-4B36-9B17-E4EC4C0CEC3B}" srcOrd="0" destOrd="0" presId="urn:microsoft.com/office/officeart/2005/8/layout/vList5"/>
    <dgm:cxn modelId="{14E512C2-CBE2-4FE1-9D1B-AEB6579FEBA6}" srcId="{E12C109C-38F8-4F25-8368-313CFCB7337E}" destId="{B0AC1D98-93BC-43CD-8927-8342B0AF247A}" srcOrd="1" destOrd="0" parTransId="{327E3253-AC6B-4E65-85F1-7630606CC181}" sibTransId="{BEF7B8A0-BC55-40AA-BD19-544A265E87A8}"/>
    <dgm:cxn modelId="{FB8C4CC5-5DD1-4BEC-A264-6EC893C1876B}" srcId="{30E1B9E6-3823-40C9-A3B1-6305564B1C05}" destId="{C5BF51C1-C1B4-419E-942C-CFCD130F6663}" srcOrd="1" destOrd="0" parTransId="{F6AECFBD-B45E-46BD-B976-870EF20FC897}" sibTransId="{0DEC6C4F-0AE1-498A-9D7E-3679ACDFBABD}"/>
    <dgm:cxn modelId="{E96B1E5D-3847-4131-8845-EE179D0A2622}" type="presOf" srcId="{A6E4505E-D6CA-4FFC-BFE1-961C17F4B953}" destId="{67E05D2E-F4CB-4DF8-AD01-2EE7141B0815}" srcOrd="0" destOrd="0" presId="urn:microsoft.com/office/officeart/2005/8/layout/vList5"/>
    <dgm:cxn modelId="{25079ED7-08B4-41A9-B3E3-0C3BF702981E}" srcId="{8885C6C8-67B0-4500-AB11-ED8FBD366061}" destId="{E12C109C-38F8-4F25-8368-313CFCB7337E}" srcOrd="2" destOrd="0" parTransId="{6330E91C-124E-4885-92AB-FB48EDB6D412}" sibTransId="{3EC205A9-624E-4EBD-982B-35B96B2D52D9}"/>
    <dgm:cxn modelId="{94087EB1-0CCF-4202-A4A8-6EF4C601345F}" type="presOf" srcId="{874F31FE-95A1-4E19-9E76-C31433F0DB35}" destId="{0047E63E-D631-4FE6-99CC-AA2999AE5150}" srcOrd="0" destOrd="1" presId="urn:microsoft.com/office/officeart/2005/8/layout/vList5"/>
    <dgm:cxn modelId="{F262F751-6574-4992-B3AE-A2839BABC41F}" srcId="{E12C109C-38F8-4F25-8368-313CFCB7337E}" destId="{3EB7AA48-A450-4FE5-8453-1A8078E66F81}" srcOrd="0" destOrd="0" parTransId="{29E13C26-7D69-4C88-9A06-A3D6B03B9B5F}" sibTransId="{BD9DA666-B06F-42AF-A095-69EEE1C1EE38}"/>
    <dgm:cxn modelId="{0F998087-8939-4D36-AC83-6BA11DA5A560}" type="presOf" srcId="{3EB7AA48-A450-4FE5-8453-1A8078E66F81}" destId="{C09B13B7-F847-4F33-9F34-5421FFA26941}" srcOrd="0" destOrd="0" presId="urn:microsoft.com/office/officeart/2005/8/layout/vList5"/>
    <dgm:cxn modelId="{BC9CD2FE-779F-4E72-BEC7-325451BF1D41}" type="presOf" srcId="{ADD80B5E-A062-4523-ACDA-78545A9C4357}" destId="{0047E63E-D631-4FE6-99CC-AA2999AE5150}" srcOrd="0" destOrd="2" presId="urn:microsoft.com/office/officeart/2005/8/layout/vList5"/>
    <dgm:cxn modelId="{BC466478-FF54-4677-A43C-89D1BDA3F155}" type="presOf" srcId="{30E1B9E6-3823-40C9-A3B1-6305564B1C05}" destId="{EDCC915B-01E5-47BC-BFB6-6B28881E92E0}" srcOrd="0" destOrd="0" presId="urn:microsoft.com/office/officeart/2005/8/layout/vList5"/>
    <dgm:cxn modelId="{D7168121-782D-409E-B45C-9477B8D8F67C}" srcId="{8885C6C8-67B0-4500-AB11-ED8FBD366061}" destId="{30E1B9E6-3823-40C9-A3B1-6305564B1C05}" srcOrd="1" destOrd="0" parTransId="{48CA5E95-1A16-472C-9524-44C1E5426F0D}" sibTransId="{F7D0842F-BA1C-427F-84FE-9838D56AB863}"/>
    <dgm:cxn modelId="{4E470455-F665-4CA6-81E4-6F818D5B7AA1}" srcId="{30E1B9E6-3823-40C9-A3B1-6305564B1C05}" destId="{0D9ADFC5-CA6C-4102-BAAB-75AEDB93FCA1}" srcOrd="0" destOrd="0" parTransId="{E4D7624E-9ACA-48DE-8472-1F965652BD80}" sibTransId="{277E3C74-875C-4F43-8274-E185324ED65C}"/>
    <dgm:cxn modelId="{4C4CC88E-D6F8-4C9D-9AED-69BBBD2455A0}" type="presOf" srcId="{B6DCF32D-C495-4F33-87DF-84A0501162E0}" destId="{0047E63E-D631-4FE6-99CC-AA2999AE5150}" srcOrd="0" destOrd="0" presId="urn:microsoft.com/office/officeart/2005/8/layout/vList5"/>
    <dgm:cxn modelId="{272DBFD2-7B82-495E-B867-76725296F7AD}" type="presOf" srcId="{C5BF51C1-C1B4-419E-942C-CFCD130F6663}" destId="{700D466F-BEBD-4B36-9B17-E4EC4C0CEC3B}" srcOrd="0" destOrd="1" presId="urn:microsoft.com/office/officeart/2005/8/layout/vList5"/>
    <dgm:cxn modelId="{DA30ED84-F738-43E7-A5B1-5CF0BAB2F2D8}" srcId="{A6E4505E-D6CA-4FFC-BFE1-961C17F4B953}" destId="{B6DCF32D-C495-4F33-87DF-84A0501162E0}" srcOrd="0" destOrd="0" parTransId="{DD57CBA9-E8F8-429D-AE43-D61D72168E7F}" sibTransId="{53F711B9-9081-448F-92C1-64507448E207}"/>
    <dgm:cxn modelId="{FE10D0BD-177F-42DF-88EB-8BABB230F97B}" type="presOf" srcId="{E12C109C-38F8-4F25-8368-313CFCB7337E}" destId="{F7E68763-C177-4109-95FE-93DB1B35E7EC}" srcOrd="0" destOrd="0" presId="urn:microsoft.com/office/officeart/2005/8/layout/vList5"/>
    <dgm:cxn modelId="{ED4B0A57-AF08-4C78-A705-92990CEA47FD}" type="presParOf" srcId="{A9C43193-3F18-49D3-82A2-CCD87E903BEF}" destId="{6D4A15C8-7775-4EDF-9054-F4EF35BD3C94}" srcOrd="0" destOrd="0" presId="urn:microsoft.com/office/officeart/2005/8/layout/vList5"/>
    <dgm:cxn modelId="{4055640C-6AB1-481F-BDCF-75E1783C277D}" type="presParOf" srcId="{6D4A15C8-7775-4EDF-9054-F4EF35BD3C94}" destId="{67E05D2E-F4CB-4DF8-AD01-2EE7141B0815}" srcOrd="0" destOrd="0" presId="urn:microsoft.com/office/officeart/2005/8/layout/vList5"/>
    <dgm:cxn modelId="{7F1C603F-DE59-46A0-B953-393133289876}" type="presParOf" srcId="{6D4A15C8-7775-4EDF-9054-F4EF35BD3C94}" destId="{0047E63E-D631-4FE6-99CC-AA2999AE5150}" srcOrd="1" destOrd="0" presId="urn:microsoft.com/office/officeart/2005/8/layout/vList5"/>
    <dgm:cxn modelId="{AA2F0BEB-6B19-4A2B-9D3A-63984C5CE0D2}" type="presParOf" srcId="{A9C43193-3F18-49D3-82A2-CCD87E903BEF}" destId="{8E7E6118-9A5A-4C77-87DE-50BA99F1AA70}" srcOrd="1" destOrd="0" presId="urn:microsoft.com/office/officeart/2005/8/layout/vList5"/>
    <dgm:cxn modelId="{8C913D9D-8BA0-4141-AB91-E7D6028EC094}" type="presParOf" srcId="{A9C43193-3F18-49D3-82A2-CCD87E903BEF}" destId="{1425BE3D-5F18-4BF3-B5D9-F7F92B5CA26A}" srcOrd="2" destOrd="0" presId="urn:microsoft.com/office/officeart/2005/8/layout/vList5"/>
    <dgm:cxn modelId="{D55A3AB7-B7A4-43CD-B6B2-8BE5CF505649}" type="presParOf" srcId="{1425BE3D-5F18-4BF3-B5D9-F7F92B5CA26A}" destId="{EDCC915B-01E5-47BC-BFB6-6B28881E92E0}" srcOrd="0" destOrd="0" presId="urn:microsoft.com/office/officeart/2005/8/layout/vList5"/>
    <dgm:cxn modelId="{B23AA136-13D4-4CCC-9EFA-DBFB7C5F6F01}" type="presParOf" srcId="{1425BE3D-5F18-4BF3-B5D9-F7F92B5CA26A}" destId="{700D466F-BEBD-4B36-9B17-E4EC4C0CEC3B}" srcOrd="1" destOrd="0" presId="urn:microsoft.com/office/officeart/2005/8/layout/vList5"/>
    <dgm:cxn modelId="{20ADD9CC-CE5C-447B-976E-8717A88E7B37}" type="presParOf" srcId="{A9C43193-3F18-49D3-82A2-CCD87E903BEF}" destId="{D4A4B83B-23C3-46A3-996F-D33797CBBD71}" srcOrd="3" destOrd="0" presId="urn:microsoft.com/office/officeart/2005/8/layout/vList5"/>
    <dgm:cxn modelId="{D538985D-2B41-4CFB-902F-CE5BBE2776CF}" type="presParOf" srcId="{A9C43193-3F18-49D3-82A2-CCD87E903BEF}" destId="{D84A66CF-5AFF-4B50-9FBB-43126B37DD53}" srcOrd="4" destOrd="0" presId="urn:microsoft.com/office/officeart/2005/8/layout/vList5"/>
    <dgm:cxn modelId="{A5A1B23D-E063-46A1-AE08-5806F30E38E8}" type="presParOf" srcId="{D84A66CF-5AFF-4B50-9FBB-43126B37DD53}" destId="{F7E68763-C177-4109-95FE-93DB1B35E7EC}" srcOrd="0" destOrd="0" presId="urn:microsoft.com/office/officeart/2005/8/layout/vList5"/>
    <dgm:cxn modelId="{CE03AD42-71FD-462B-BC06-F9E1337566D9}" type="presParOf" srcId="{D84A66CF-5AFF-4B50-9FBB-43126B37DD53}" destId="{C09B13B7-F847-4F33-9F34-5421FFA2694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1807BF5-9CFA-4A6F-95D8-E5B893434BE7}" type="doc">
      <dgm:prSet loTypeId="urn:microsoft.com/office/officeart/2005/8/layout/vList2" loCatId="list" qsTypeId="urn:microsoft.com/office/officeart/2005/8/quickstyle/simple2" qsCatId="simple" csTypeId="urn:microsoft.com/office/officeart/2005/8/colors/accent3_2" csCatId="accent3" phldr="1"/>
      <dgm:spPr/>
      <dgm:t>
        <a:bodyPr/>
        <a:lstStyle/>
        <a:p>
          <a:endParaRPr lang="de-DE"/>
        </a:p>
      </dgm:t>
    </dgm:pt>
    <dgm:pt modelId="{CFE6001E-4BB4-44F8-93E0-09E4C90FC4F6}">
      <dgm:prSet phldrT="[Text]" phldr="0" custT="1"/>
      <dgm:spPr/>
      <dgm:t>
        <a:bodyPr/>
        <a:lstStyle/>
        <a:p>
          <a:pPr algn="ctr"/>
          <a:r>
            <a:rPr lang="de-DE" sz="2400" dirty="0">
              <a:latin typeface="Arial" panose="020B0604020202020204" pitchFamily="34" charset="0"/>
              <a:cs typeface="Arial" panose="020B0604020202020204" pitchFamily="34" charset="0"/>
            </a:rPr>
            <a:t>Risikofaktoren (er-)kennen</a:t>
          </a:r>
          <a:endParaRPr lang="de-DE" sz="2800" dirty="0">
            <a:latin typeface="Arial" panose="020B0604020202020204" pitchFamily="34" charset="0"/>
            <a:cs typeface="Arial" panose="020B0604020202020204" pitchFamily="34" charset="0"/>
          </a:endParaRPr>
        </a:p>
      </dgm:t>
    </dgm:pt>
    <dgm:pt modelId="{2E9D2BA8-B46E-465F-A8D7-2A089D26F53E}" type="parTrans" cxnId="{35533B2A-F7E6-4DC3-84A7-C66307295DD6}">
      <dgm:prSet/>
      <dgm:spPr/>
      <dgm:t>
        <a:bodyPr/>
        <a:lstStyle/>
        <a:p>
          <a:endParaRPr lang="de-DE"/>
        </a:p>
      </dgm:t>
    </dgm:pt>
    <dgm:pt modelId="{780CDD38-F9D4-4576-B0B1-7D141EFD0AA8}" type="sibTrans" cxnId="{35533B2A-F7E6-4DC3-84A7-C66307295DD6}">
      <dgm:prSet/>
      <dgm:spPr/>
      <dgm:t>
        <a:bodyPr/>
        <a:lstStyle/>
        <a:p>
          <a:endParaRPr lang="de-DE"/>
        </a:p>
      </dgm:t>
    </dgm:pt>
    <dgm:pt modelId="{CC071426-A898-4813-82D8-C14653EC04DC}">
      <dgm:prSet phldrT="[Text]" phldr="0"/>
      <dgm:spPr/>
      <dgm:t>
        <a:bodyPr/>
        <a:lstStyle/>
        <a:p>
          <a:pPr algn="ctr">
            <a:buNone/>
          </a:pPr>
          <a:r>
            <a:rPr lang="de-DE" dirty="0">
              <a:latin typeface="Arial" panose="020B0604020202020204" pitchFamily="34" charset="0"/>
              <a:cs typeface="Arial" panose="020B0604020202020204" pitchFamily="34" charset="0"/>
            </a:rPr>
            <a:t>Delir bei früherem </a:t>
          </a:r>
          <a:r>
            <a:rPr lang="de-DE" dirty="0" smtClean="0">
              <a:latin typeface="Arial" panose="020B0604020202020204" pitchFamily="34" charset="0"/>
              <a:cs typeface="Arial" panose="020B0604020202020204" pitchFamily="34" charset="0"/>
            </a:rPr>
            <a:t>Krankenhausaufenthalt?</a:t>
          </a:r>
          <a:endParaRPr lang="de-DE" dirty="0">
            <a:latin typeface="Arial" panose="020B0604020202020204" pitchFamily="34" charset="0"/>
            <a:cs typeface="Arial" panose="020B0604020202020204" pitchFamily="34" charset="0"/>
          </a:endParaRPr>
        </a:p>
      </dgm:t>
    </dgm:pt>
    <dgm:pt modelId="{52F7943B-D41E-47DA-A134-902B26BAA556}" type="parTrans" cxnId="{A071D22D-BE6D-4D30-8FCB-7F35E0BA5097}">
      <dgm:prSet/>
      <dgm:spPr/>
      <dgm:t>
        <a:bodyPr/>
        <a:lstStyle/>
        <a:p>
          <a:endParaRPr lang="de-DE"/>
        </a:p>
      </dgm:t>
    </dgm:pt>
    <dgm:pt modelId="{BFE61986-78D7-4D70-9BDE-572AACC5FED1}" type="sibTrans" cxnId="{A071D22D-BE6D-4D30-8FCB-7F35E0BA5097}">
      <dgm:prSet/>
      <dgm:spPr/>
      <dgm:t>
        <a:bodyPr/>
        <a:lstStyle/>
        <a:p>
          <a:endParaRPr lang="de-DE"/>
        </a:p>
      </dgm:t>
    </dgm:pt>
    <dgm:pt modelId="{61E1B15C-B86B-439E-8502-2909071C9597}">
      <dgm:prSet phldrT="[Text]" phldr="0" custT="1"/>
      <dgm:spPr/>
      <dgm:t>
        <a:bodyPr/>
        <a:lstStyle/>
        <a:p>
          <a:pPr algn="ctr"/>
          <a:r>
            <a:rPr lang="de-DE" sz="2400" dirty="0">
              <a:latin typeface="Arial" panose="020B0604020202020204" pitchFamily="34" charset="0"/>
              <a:cs typeface="Arial" panose="020B0604020202020204" pitchFamily="34" charset="0"/>
            </a:rPr>
            <a:t>Akutes neurologisches Defizit?</a:t>
          </a:r>
        </a:p>
      </dgm:t>
    </dgm:pt>
    <dgm:pt modelId="{5576BDE4-A217-4236-BE80-0E80AC8F24AC}" type="parTrans" cxnId="{16642597-61CD-4E89-88CA-8FE1D2435912}">
      <dgm:prSet/>
      <dgm:spPr/>
      <dgm:t>
        <a:bodyPr/>
        <a:lstStyle/>
        <a:p>
          <a:endParaRPr lang="de-DE"/>
        </a:p>
      </dgm:t>
    </dgm:pt>
    <dgm:pt modelId="{BCF765BC-FEDF-452F-AA76-B19784C1813E}" type="sibTrans" cxnId="{16642597-61CD-4E89-88CA-8FE1D2435912}">
      <dgm:prSet/>
      <dgm:spPr/>
      <dgm:t>
        <a:bodyPr/>
        <a:lstStyle/>
        <a:p>
          <a:endParaRPr lang="de-DE"/>
        </a:p>
      </dgm:t>
    </dgm:pt>
    <dgm:pt modelId="{AE4C6816-2851-40E8-BC22-D32208ECF3DE}">
      <dgm:prSet phldrT="[Text]" phldr="0" custT="1"/>
      <dgm:spPr/>
      <dgm:t>
        <a:bodyPr/>
        <a:lstStyle/>
        <a:p>
          <a:pPr algn="ctr">
            <a:buNone/>
          </a:pPr>
          <a:r>
            <a:rPr lang="de-DE" sz="2100" dirty="0">
              <a:latin typeface="Arial" panose="020B0604020202020204" pitchFamily="34" charset="0"/>
              <a:cs typeface="Arial" panose="020B0604020202020204" pitchFamily="34" charset="0"/>
            </a:rPr>
            <a:t>Differentialdiagnose </a:t>
          </a:r>
          <a:r>
            <a:rPr lang="de-DE" sz="2100" dirty="0" smtClean="0">
              <a:latin typeface="Arial" panose="020B0604020202020204" pitchFamily="34" charset="0"/>
              <a:cs typeface="Arial" panose="020B0604020202020204" pitchFamily="34" charset="0"/>
            </a:rPr>
            <a:t>zu / Risikofaktor </a:t>
          </a:r>
          <a:r>
            <a:rPr lang="de-DE" sz="2100" dirty="0">
              <a:latin typeface="Arial" panose="020B0604020202020204" pitchFamily="34" charset="0"/>
              <a:cs typeface="Arial" panose="020B0604020202020204" pitchFamily="34" charset="0"/>
            </a:rPr>
            <a:t>für Delir</a:t>
          </a:r>
          <a:r>
            <a:rPr lang="de-DE" sz="2100" dirty="0" smtClean="0">
              <a:latin typeface="Arial" panose="020B0604020202020204" pitchFamily="34" charset="0"/>
              <a:cs typeface="Arial" panose="020B0604020202020204" pitchFamily="34" charset="0"/>
            </a:rPr>
            <a:t>?</a:t>
          </a:r>
          <a:br>
            <a:rPr lang="de-DE" sz="2100" dirty="0" smtClean="0">
              <a:latin typeface="Arial" panose="020B0604020202020204" pitchFamily="34" charset="0"/>
              <a:cs typeface="Arial" panose="020B0604020202020204" pitchFamily="34" charset="0"/>
            </a:rPr>
          </a:br>
          <a:r>
            <a:rPr lang="de-DE" sz="1200" dirty="0" smtClean="0">
              <a:latin typeface="Arial" panose="020B0604020202020204" pitchFamily="34" charset="0"/>
              <a:cs typeface="Arial" panose="020B0604020202020204" pitchFamily="34" charset="0"/>
            </a:rPr>
            <a:t>(z. B. Aphasie, Dysarthrie, </a:t>
          </a:r>
          <a:r>
            <a:rPr lang="de-DE" sz="1200" dirty="0" err="1" smtClean="0">
              <a:latin typeface="Arial" panose="020B0604020202020204" pitchFamily="34" charset="0"/>
              <a:cs typeface="Arial" panose="020B0604020202020204" pitchFamily="34" charset="0"/>
            </a:rPr>
            <a:t>Vigilanzminderung</a:t>
          </a:r>
          <a:r>
            <a:rPr lang="de-DE" sz="1200" dirty="0" smtClean="0">
              <a:latin typeface="Arial" panose="020B0604020202020204" pitchFamily="34" charset="0"/>
              <a:cs typeface="Arial" panose="020B0604020202020204" pitchFamily="34" charset="0"/>
            </a:rPr>
            <a:t>)</a:t>
          </a:r>
          <a:endParaRPr lang="de-DE" sz="2100" dirty="0">
            <a:latin typeface="Arial" panose="020B0604020202020204" pitchFamily="34" charset="0"/>
            <a:cs typeface="Arial" panose="020B0604020202020204" pitchFamily="34" charset="0"/>
          </a:endParaRPr>
        </a:p>
      </dgm:t>
    </dgm:pt>
    <dgm:pt modelId="{0E6BAB67-8A6E-4616-A09F-C8961B953E1F}" type="parTrans" cxnId="{01A87059-97EB-4D1C-AC91-AABFFA7874E8}">
      <dgm:prSet/>
      <dgm:spPr/>
      <dgm:t>
        <a:bodyPr/>
        <a:lstStyle/>
        <a:p>
          <a:endParaRPr lang="de-DE"/>
        </a:p>
      </dgm:t>
    </dgm:pt>
    <dgm:pt modelId="{C8411C0E-BD54-47ED-B465-C963765CE932}" type="sibTrans" cxnId="{01A87059-97EB-4D1C-AC91-AABFFA7874E8}">
      <dgm:prSet/>
      <dgm:spPr/>
      <dgm:t>
        <a:bodyPr/>
        <a:lstStyle/>
        <a:p>
          <a:endParaRPr lang="de-DE"/>
        </a:p>
      </dgm:t>
    </dgm:pt>
    <dgm:pt modelId="{E8B77A1D-B9A0-4105-B77F-39E53995C19B}">
      <dgm:prSet phldrT="[Text]" phldr="0"/>
      <dgm:spPr/>
      <dgm:t>
        <a:bodyPr/>
        <a:lstStyle/>
        <a:p>
          <a:pPr algn="ctr">
            <a:buNone/>
          </a:pPr>
          <a:r>
            <a:rPr lang="de-DE" sz="2100" dirty="0">
              <a:latin typeface="Arial" panose="020B0604020202020204" pitchFamily="34" charset="0"/>
              <a:cs typeface="Arial" panose="020B0604020202020204" pitchFamily="34" charset="0"/>
            </a:rPr>
            <a:t>Apparatives Monitoring erwägen</a:t>
          </a:r>
        </a:p>
      </dgm:t>
    </dgm:pt>
    <dgm:pt modelId="{C8288CF4-756D-4825-BEC2-818FFBFD6BEA}" type="parTrans" cxnId="{1746C109-E0FD-491D-80AF-2143165B2BA1}">
      <dgm:prSet/>
      <dgm:spPr/>
      <dgm:t>
        <a:bodyPr/>
        <a:lstStyle/>
        <a:p>
          <a:endParaRPr lang="de-DE"/>
        </a:p>
      </dgm:t>
    </dgm:pt>
    <dgm:pt modelId="{B7699D79-F610-4515-9D5D-AC28A772524F}" type="sibTrans" cxnId="{1746C109-E0FD-491D-80AF-2143165B2BA1}">
      <dgm:prSet/>
      <dgm:spPr/>
      <dgm:t>
        <a:bodyPr/>
        <a:lstStyle/>
        <a:p>
          <a:endParaRPr lang="de-DE"/>
        </a:p>
      </dgm:t>
    </dgm:pt>
    <dgm:pt modelId="{7EEE45E3-DDC4-437C-B363-106E925F4B1F}">
      <dgm:prSet phldrT="[Text]" phldr="0"/>
      <dgm:spPr/>
      <dgm:t>
        <a:bodyPr/>
        <a:lstStyle/>
        <a:p>
          <a:pPr algn="ctr">
            <a:buNone/>
          </a:pPr>
          <a:r>
            <a:rPr lang="de-DE" dirty="0" smtClean="0">
              <a:latin typeface="Arial" panose="020B0604020202020204" pitchFamily="34" charset="0"/>
              <a:cs typeface="Arial" panose="020B0604020202020204" pitchFamily="34" charset="0"/>
            </a:rPr>
            <a:t>Vorliegen </a:t>
          </a:r>
          <a:r>
            <a:rPr lang="de-DE" dirty="0" err="1" smtClean="0">
              <a:latin typeface="Arial" panose="020B0604020202020204" pitchFamily="34" charset="0"/>
              <a:cs typeface="Arial" panose="020B0604020202020204" pitchFamily="34" charset="0"/>
            </a:rPr>
            <a:t>delirauslösende</a:t>
          </a:r>
          <a:r>
            <a:rPr lang="de-DE" dirty="0">
              <a:latin typeface="Arial" panose="020B0604020202020204" pitchFamily="34" charset="0"/>
              <a:cs typeface="Arial" panose="020B0604020202020204" pitchFamily="34" charset="0"/>
            </a:rPr>
            <a:t>/-</a:t>
          </a:r>
          <a:r>
            <a:rPr lang="de-DE" dirty="0" smtClean="0">
              <a:latin typeface="Arial" panose="020B0604020202020204" pitchFamily="34" charset="0"/>
              <a:cs typeface="Arial" panose="020B0604020202020204" pitchFamily="34" charset="0"/>
            </a:rPr>
            <a:t>fördernder </a:t>
          </a:r>
          <a:r>
            <a:rPr lang="de-DE" dirty="0">
              <a:latin typeface="Arial" panose="020B0604020202020204" pitchFamily="34" charset="0"/>
              <a:cs typeface="Arial" panose="020B0604020202020204" pitchFamily="34" charset="0"/>
            </a:rPr>
            <a:t>Faktoren? </a:t>
          </a:r>
        </a:p>
      </dgm:t>
    </dgm:pt>
    <dgm:pt modelId="{45EB6EB0-C6D4-4081-BACB-345FE32C8F6A}" type="parTrans" cxnId="{F4D481AC-B151-45E6-8D6F-8E8A06D3536F}">
      <dgm:prSet/>
      <dgm:spPr/>
      <dgm:t>
        <a:bodyPr/>
        <a:lstStyle/>
        <a:p>
          <a:endParaRPr lang="de-DE"/>
        </a:p>
      </dgm:t>
    </dgm:pt>
    <dgm:pt modelId="{54478963-02D2-49C1-82D9-E5F039A76BD7}" type="sibTrans" cxnId="{F4D481AC-B151-45E6-8D6F-8E8A06D3536F}">
      <dgm:prSet/>
      <dgm:spPr/>
      <dgm:t>
        <a:bodyPr/>
        <a:lstStyle/>
        <a:p>
          <a:endParaRPr lang="de-DE"/>
        </a:p>
      </dgm:t>
    </dgm:pt>
    <dgm:pt modelId="{C57AB279-FA64-4BCC-8B69-9656B5ACC016}">
      <dgm:prSet phldrT="[Text]" phldr="0"/>
      <dgm:spPr/>
      <dgm:t>
        <a:bodyPr/>
        <a:lstStyle/>
        <a:p>
          <a:pPr algn="ctr">
            <a:buNone/>
          </a:pPr>
          <a:r>
            <a:rPr lang="de-DE" dirty="0" err="1" smtClean="0">
              <a:latin typeface="Arial" panose="020B0604020202020204" pitchFamily="34" charset="0"/>
              <a:cs typeface="Arial" panose="020B0604020202020204" pitchFamily="34" charset="0"/>
            </a:rPr>
            <a:t>Substanzabusus</a:t>
          </a:r>
          <a:r>
            <a:rPr lang="de-DE" dirty="0" smtClean="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Risko</a:t>
          </a:r>
          <a:r>
            <a:rPr lang="de-DE" dirty="0" smtClean="0">
              <a:latin typeface="Arial" panose="020B0604020202020204" pitchFamily="34" charset="0"/>
              <a:cs typeface="Arial" panose="020B0604020202020204" pitchFamily="34" charset="0"/>
            </a:rPr>
            <a:t>“-medikamente?</a:t>
          </a:r>
          <a:endParaRPr lang="de-DE" dirty="0">
            <a:latin typeface="Arial" panose="020B0604020202020204" pitchFamily="34" charset="0"/>
            <a:cs typeface="Arial" panose="020B0604020202020204" pitchFamily="34" charset="0"/>
          </a:endParaRPr>
        </a:p>
      </dgm:t>
    </dgm:pt>
    <dgm:pt modelId="{9C3521B5-EC36-49D7-A3C7-3A532A8C25D4}" type="parTrans" cxnId="{1D80CF81-5FB5-48CD-B747-199FB7A07F01}">
      <dgm:prSet/>
      <dgm:spPr/>
      <dgm:t>
        <a:bodyPr/>
        <a:lstStyle/>
        <a:p>
          <a:endParaRPr lang="de-DE"/>
        </a:p>
      </dgm:t>
    </dgm:pt>
    <dgm:pt modelId="{BFE2DA33-3067-4727-A0B5-1FDA5E67C45A}" type="sibTrans" cxnId="{1D80CF81-5FB5-48CD-B747-199FB7A07F01}">
      <dgm:prSet/>
      <dgm:spPr/>
      <dgm:t>
        <a:bodyPr/>
        <a:lstStyle/>
        <a:p>
          <a:endParaRPr lang="de-DE"/>
        </a:p>
      </dgm:t>
    </dgm:pt>
    <dgm:pt modelId="{DDB7C3A8-D153-403A-BAFF-BEEF72B023E3}">
      <dgm:prSet phldrT="[Text]" phldr="0"/>
      <dgm:spPr/>
      <dgm:t>
        <a:bodyPr/>
        <a:lstStyle/>
        <a:p>
          <a:pPr algn="ctr">
            <a:buNone/>
          </a:pPr>
          <a:r>
            <a:rPr lang="de-DE" dirty="0" smtClean="0">
              <a:latin typeface="Arial" panose="020B0604020202020204" pitchFamily="34" charset="0"/>
              <a:cs typeface="Arial" panose="020B0604020202020204" pitchFamily="34" charset="0"/>
            </a:rPr>
            <a:t>Demenz/kognitive Einschränkung?</a:t>
          </a:r>
          <a:endParaRPr lang="de-DE" dirty="0">
            <a:latin typeface="Arial" panose="020B0604020202020204" pitchFamily="34" charset="0"/>
            <a:cs typeface="Arial" panose="020B0604020202020204" pitchFamily="34" charset="0"/>
          </a:endParaRPr>
        </a:p>
      </dgm:t>
    </dgm:pt>
    <dgm:pt modelId="{11A06FA7-9FD5-49E5-8281-C5C4EB79757B}" type="parTrans" cxnId="{3BB40EFF-4AAC-4BD0-BE4F-2E0F128037D9}">
      <dgm:prSet/>
      <dgm:spPr/>
      <dgm:t>
        <a:bodyPr/>
        <a:lstStyle/>
        <a:p>
          <a:endParaRPr lang="de-DE"/>
        </a:p>
      </dgm:t>
    </dgm:pt>
    <dgm:pt modelId="{53402BD0-C92D-408F-96FD-3B8492BA8E99}" type="sibTrans" cxnId="{3BB40EFF-4AAC-4BD0-BE4F-2E0F128037D9}">
      <dgm:prSet/>
      <dgm:spPr/>
      <dgm:t>
        <a:bodyPr/>
        <a:lstStyle/>
        <a:p>
          <a:endParaRPr lang="de-DE"/>
        </a:p>
      </dgm:t>
    </dgm:pt>
    <dgm:pt modelId="{4041A8A0-1293-4373-9F2B-6BEB8D231386}" type="pres">
      <dgm:prSet presAssocID="{A1807BF5-9CFA-4A6F-95D8-E5B893434BE7}" presName="linear" presStyleCnt="0">
        <dgm:presLayoutVars>
          <dgm:animLvl val="lvl"/>
          <dgm:resizeHandles val="exact"/>
        </dgm:presLayoutVars>
      </dgm:prSet>
      <dgm:spPr/>
      <dgm:t>
        <a:bodyPr/>
        <a:lstStyle/>
        <a:p>
          <a:endParaRPr lang="de-DE"/>
        </a:p>
      </dgm:t>
    </dgm:pt>
    <dgm:pt modelId="{45AC11F8-FF35-4666-BFB5-5321DF89D0F2}" type="pres">
      <dgm:prSet presAssocID="{CFE6001E-4BB4-44F8-93E0-09E4C90FC4F6}" presName="parentText" presStyleLbl="node1" presStyleIdx="0" presStyleCnt="2">
        <dgm:presLayoutVars>
          <dgm:chMax val="0"/>
          <dgm:bulletEnabled val="1"/>
        </dgm:presLayoutVars>
      </dgm:prSet>
      <dgm:spPr/>
      <dgm:t>
        <a:bodyPr/>
        <a:lstStyle/>
        <a:p>
          <a:endParaRPr lang="de-DE"/>
        </a:p>
      </dgm:t>
    </dgm:pt>
    <dgm:pt modelId="{551C1D34-70DB-4F64-821E-5C4D6C1417DD}" type="pres">
      <dgm:prSet presAssocID="{CFE6001E-4BB4-44F8-93E0-09E4C90FC4F6}" presName="childText" presStyleLbl="revTx" presStyleIdx="0" presStyleCnt="2">
        <dgm:presLayoutVars>
          <dgm:bulletEnabled val="1"/>
        </dgm:presLayoutVars>
      </dgm:prSet>
      <dgm:spPr/>
      <dgm:t>
        <a:bodyPr/>
        <a:lstStyle/>
        <a:p>
          <a:endParaRPr lang="de-DE"/>
        </a:p>
      </dgm:t>
    </dgm:pt>
    <dgm:pt modelId="{88574515-1098-4BBD-B058-D62008BC7BDF}" type="pres">
      <dgm:prSet presAssocID="{61E1B15C-B86B-439E-8502-2909071C9597}" presName="parentText" presStyleLbl="node1" presStyleIdx="1" presStyleCnt="2" custLinFactNeighborX="552">
        <dgm:presLayoutVars>
          <dgm:chMax val="0"/>
          <dgm:bulletEnabled val="1"/>
        </dgm:presLayoutVars>
      </dgm:prSet>
      <dgm:spPr/>
      <dgm:t>
        <a:bodyPr/>
        <a:lstStyle/>
        <a:p>
          <a:endParaRPr lang="de-DE"/>
        </a:p>
      </dgm:t>
    </dgm:pt>
    <dgm:pt modelId="{3DB9609C-99A1-4F4C-AD45-8C9ED06AEDA5}" type="pres">
      <dgm:prSet presAssocID="{61E1B15C-B86B-439E-8502-2909071C9597}" presName="childText" presStyleLbl="revTx" presStyleIdx="1" presStyleCnt="2">
        <dgm:presLayoutVars>
          <dgm:bulletEnabled val="1"/>
        </dgm:presLayoutVars>
      </dgm:prSet>
      <dgm:spPr/>
      <dgm:t>
        <a:bodyPr/>
        <a:lstStyle/>
        <a:p>
          <a:endParaRPr lang="de-DE"/>
        </a:p>
      </dgm:t>
    </dgm:pt>
  </dgm:ptLst>
  <dgm:cxnLst>
    <dgm:cxn modelId="{16642597-61CD-4E89-88CA-8FE1D2435912}" srcId="{A1807BF5-9CFA-4A6F-95D8-E5B893434BE7}" destId="{61E1B15C-B86B-439E-8502-2909071C9597}" srcOrd="1" destOrd="0" parTransId="{5576BDE4-A217-4236-BE80-0E80AC8F24AC}" sibTransId="{BCF765BC-FEDF-452F-AA76-B19784C1813E}"/>
    <dgm:cxn modelId="{A071D22D-BE6D-4D30-8FCB-7F35E0BA5097}" srcId="{CFE6001E-4BB4-44F8-93E0-09E4C90FC4F6}" destId="{CC071426-A898-4813-82D8-C14653EC04DC}" srcOrd="0" destOrd="0" parTransId="{52F7943B-D41E-47DA-A134-902B26BAA556}" sibTransId="{BFE61986-78D7-4D70-9BDE-572AACC5FED1}"/>
    <dgm:cxn modelId="{3BB40EFF-4AAC-4BD0-BE4F-2E0F128037D9}" srcId="{CFE6001E-4BB4-44F8-93E0-09E4C90FC4F6}" destId="{DDB7C3A8-D153-403A-BAFF-BEEF72B023E3}" srcOrd="2" destOrd="0" parTransId="{11A06FA7-9FD5-49E5-8281-C5C4EB79757B}" sibTransId="{53402BD0-C92D-408F-96FD-3B8492BA8E99}"/>
    <dgm:cxn modelId="{35533B2A-F7E6-4DC3-84A7-C66307295DD6}" srcId="{A1807BF5-9CFA-4A6F-95D8-E5B893434BE7}" destId="{CFE6001E-4BB4-44F8-93E0-09E4C90FC4F6}" srcOrd="0" destOrd="0" parTransId="{2E9D2BA8-B46E-465F-A8D7-2A089D26F53E}" sibTransId="{780CDD38-F9D4-4576-B0B1-7D141EFD0AA8}"/>
    <dgm:cxn modelId="{C48F4E54-E11B-497A-9D2A-827A1FD69564}" type="presOf" srcId="{CFE6001E-4BB4-44F8-93E0-09E4C90FC4F6}" destId="{45AC11F8-FF35-4666-BFB5-5321DF89D0F2}" srcOrd="0" destOrd="0" presId="urn:microsoft.com/office/officeart/2005/8/layout/vList2"/>
    <dgm:cxn modelId="{01A87059-97EB-4D1C-AC91-AABFFA7874E8}" srcId="{61E1B15C-B86B-439E-8502-2909071C9597}" destId="{AE4C6816-2851-40E8-BC22-D32208ECF3DE}" srcOrd="0" destOrd="0" parTransId="{0E6BAB67-8A6E-4616-A09F-C8961B953E1F}" sibTransId="{C8411C0E-BD54-47ED-B465-C963765CE932}"/>
    <dgm:cxn modelId="{EBE5E817-A41D-42F4-A1FD-AAB9ABD67999}" type="presOf" srcId="{DDB7C3A8-D153-403A-BAFF-BEEF72B023E3}" destId="{551C1D34-70DB-4F64-821E-5C4D6C1417DD}" srcOrd="0" destOrd="2" presId="urn:microsoft.com/office/officeart/2005/8/layout/vList2"/>
    <dgm:cxn modelId="{F4D481AC-B151-45E6-8D6F-8E8A06D3536F}" srcId="{CFE6001E-4BB4-44F8-93E0-09E4C90FC4F6}" destId="{7EEE45E3-DDC4-437C-B363-106E925F4B1F}" srcOrd="3" destOrd="0" parTransId="{45EB6EB0-C6D4-4081-BACB-345FE32C8F6A}" sibTransId="{54478963-02D2-49C1-82D9-E5F039A76BD7}"/>
    <dgm:cxn modelId="{3FF6AC60-6E7B-4B92-8377-1A3394728B30}" type="presOf" srcId="{C57AB279-FA64-4BCC-8B69-9656B5ACC016}" destId="{551C1D34-70DB-4F64-821E-5C4D6C1417DD}" srcOrd="0" destOrd="1" presId="urn:microsoft.com/office/officeart/2005/8/layout/vList2"/>
    <dgm:cxn modelId="{BA8C743D-AD9F-482B-B5AF-F59624161470}" type="presOf" srcId="{A1807BF5-9CFA-4A6F-95D8-E5B893434BE7}" destId="{4041A8A0-1293-4373-9F2B-6BEB8D231386}" srcOrd="0" destOrd="0" presId="urn:microsoft.com/office/officeart/2005/8/layout/vList2"/>
    <dgm:cxn modelId="{1746C109-E0FD-491D-80AF-2143165B2BA1}" srcId="{61E1B15C-B86B-439E-8502-2909071C9597}" destId="{E8B77A1D-B9A0-4105-B77F-39E53995C19B}" srcOrd="1" destOrd="0" parTransId="{C8288CF4-756D-4825-BEC2-818FFBFD6BEA}" sibTransId="{B7699D79-F610-4515-9D5D-AC28A772524F}"/>
    <dgm:cxn modelId="{6253C866-C624-4B52-A224-42FC47FA637C}" type="presOf" srcId="{E8B77A1D-B9A0-4105-B77F-39E53995C19B}" destId="{3DB9609C-99A1-4F4C-AD45-8C9ED06AEDA5}" srcOrd="0" destOrd="1" presId="urn:microsoft.com/office/officeart/2005/8/layout/vList2"/>
    <dgm:cxn modelId="{60637C00-0D37-4D13-ADE6-D4E1E92FF884}" type="presOf" srcId="{61E1B15C-B86B-439E-8502-2909071C9597}" destId="{88574515-1098-4BBD-B058-D62008BC7BDF}" srcOrd="0" destOrd="0" presId="urn:microsoft.com/office/officeart/2005/8/layout/vList2"/>
    <dgm:cxn modelId="{54ED4ACD-1B0E-41E3-A5EE-89DC278B4F2B}" type="presOf" srcId="{AE4C6816-2851-40E8-BC22-D32208ECF3DE}" destId="{3DB9609C-99A1-4F4C-AD45-8C9ED06AEDA5}" srcOrd="0" destOrd="0" presId="urn:microsoft.com/office/officeart/2005/8/layout/vList2"/>
    <dgm:cxn modelId="{7D5036DC-B76E-4E75-B6A2-65FC9638AD9C}" type="presOf" srcId="{7EEE45E3-DDC4-437C-B363-106E925F4B1F}" destId="{551C1D34-70DB-4F64-821E-5C4D6C1417DD}" srcOrd="0" destOrd="3" presId="urn:microsoft.com/office/officeart/2005/8/layout/vList2"/>
    <dgm:cxn modelId="{AE11AD49-ECD0-440E-8370-4025B141519A}" type="presOf" srcId="{CC071426-A898-4813-82D8-C14653EC04DC}" destId="{551C1D34-70DB-4F64-821E-5C4D6C1417DD}" srcOrd="0" destOrd="0" presId="urn:microsoft.com/office/officeart/2005/8/layout/vList2"/>
    <dgm:cxn modelId="{1D80CF81-5FB5-48CD-B747-199FB7A07F01}" srcId="{CFE6001E-4BB4-44F8-93E0-09E4C90FC4F6}" destId="{C57AB279-FA64-4BCC-8B69-9656B5ACC016}" srcOrd="1" destOrd="0" parTransId="{9C3521B5-EC36-49D7-A3C7-3A532A8C25D4}" sibTransId="{BFE2DA33-3067-4727-A0B5-1FDA5E67C45A}"/>
    <dgm:cxn modelId="{0A6AF5E1-2D85-42D1-9970-65E1C3A0EC53}" type="presParOf" srcId="{4041A8A0-1293-4373-9F2B-6BEB8D231386}" destId="{45AC11F8-FF35-4666-BFB5-5321DF89D0F2}" srcOrd="0" destOrd="0" presId="urn:microsoft.com/office/officeart/2005/8/layout/vList2"/>
    <dgm:cxn modelId="{37E1B0F8-D0FE-4670-9394-4CB6B1B3B5B1}" type="presParOf" srcId="{4041A8A0-1293-4373-9F2B-6BEB8D231386}" destId="{551C1D34-70DB-4F64-821E-5C4D6C1417DD}" srcOrd="1" destOrd="0" presId="urn:microsoft.com/office/officeart/2005/8/layout/vList2"/>
    <dgm:cxn modelId="{94BA6DA3-8C15-4BFD-B422-B81BC01BA2F3}" type="presParOf" srcId="{4041A8A0-1293-4373-9F2B-6BEB8D231386}" destId="{88574515-1098-4BBD-B058-D62008BC7BDF}" srcOrd="2" destOrd="0" presId="urn:microsoft.com/office/officeart/2005/8/layout/vList2"/>
    <dgm:cxn modelId="{AD974AEA-39EB-40E6-8F2D-DC9363E5AD59}" type="presParOf" srcId="{4041A8A0-1293-4373-9F2B-6BEB8D231386}" destId="{3DB9609C-99A1-4F4C-AD45-8C9ED06AEDA5}"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95D829-D55F-4EDD-BC69-DB959824DA3A}">
      <dsp:nvSpPr>
        <dsp:cNvPr id="0" name=""/>
        <dsp:cNvSpPr/>
      </dsp:nvSpPr>
      <dsp:spPr>
        <a:xfrm>
          <a:off x="2831086" y="0"/>
          <a:ext cx="3184971" cy="71746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de-DE" sz="1500" kern="1200" dirty="0"/>
            <a:t>Definition, Epidemiologie und Pathophysiologie des Delirs</a:t>
          </a:r>
          <a:endParaRPr lang="en-US" sz="1500" kern="1200" dirty="0"/>
        </a:p>
      </dsp:txBody>
      <dsp:txXfrm>
        <a:off x="2866110" y="35024"/>
        <a:ext cx="3114923" cy="647421"/>
      </dsp:txXfrm>
    </dsp:sp>
    <dsp:sp modelId="{6D990EF1-F101-42C5-9D42-B92B089D8BCA}">
      <dsp:nvSpPr>
        <dsp:cNvPr id="0" name=""/>
        <dsp:cNvSpPr/>
      </dsp:nvSpPr>
      <dsp:spPr>
        <a:xfrm>
          <a:off x="2831086" y="754984"/>
          <a:ext cx="3184971" cy="71746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de-DE" sz="1500" kern="1200" dirty="0"/>
            <a:t>Risikofaktoren kennen und identifizieren</a:t>
          </a:r>
          <a:endParaRPr lang="en-US" sz="1500" kern="1200" dirty="0"/>
        </a:p>
      </dsp:txBody>
      <dsp:txXfrm>
        <a:off x="2866110" y="790008"/>
        <a:ext cx="3114923" cy="647421"/>
      </dsp:txXfrm>
    </dsp:sp>
    <dsp:sp modelId="{7B5AD09F-F8AA-4FE7-BA40-7DD0D091E0A4}">
      <dsp:nvSpPr>
        <dsp:cNvPr id="0" name=""/>
        <dsp:cNvSpPr/>
      </dsp:nvSpPr>
      <dsp:spPr>
        <a:xfrm>
          <a:off x="2831086" y="1508327"/>
          <a:ext cx="3184971" cy="71746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de-DE" sz="1500" kern="1200" dirty="0"/>
            <a:t>Assessment auf der Intensivstation</a:t>
          </a:r>
          <a:endParaRPr lang="en-US" sz="1500" kern="1200" dirty="0"/>
        </a:p>
      </dsp:txBody>
      <dsp:txXfrm>
        <a:off x="2866110" y="1543351"/>
        <a:ext cx="3114923" cy="647421"/>
      </dsp:txXfrm>
    </dsp:sp>
    <dsp:sp modelId="{7D9FED7D-17B8-4EBD-9A62-88694CB36D0E}">
      <dsp:nvSpPr>
        <dsp:cNvPr id="0" name=""/>
        <dsp:cNvSpPr/>
      </dsp:nvSpPr>
      <dsp:spPr>
        <a:xfrm>
          <a:off x="2831086" y="2261670"/>
          <a:ext cx="3184971" cy="71746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de-DE" sz="1500" kern="1200"/>
            <a:t>Delirmanagement: Prävention, Prophylaxe, Diagnostik und Therapie </a:t>
          </a:r>
          <a:endParaRPr lang="en-US" sz="1500" kern="1200"/>
        </a:p>
      </dsp:txBody>
      <dsp:txXfrm>
        <a:off x="2866110" y="2296694"/>
        <a:ext cx="3114923" cy="647421"/>
      </dsp:txXfrm>
    </dsp:sp>
    <dsp:sp modelId="{3B497A74-C011-4A58-A8AA-F14230674D9C}">
      <dsp:nvSpPr>
        <dsp:cNvPr id="0" name=""/>
        <dsp:cNvSpPr/>
      </dsp:nvSpPr>
      <dsp:spPr>
        <a:xfrm>
          <a:off x="2831086" y="3015013"/>
          <a:ext cx="3184971" cy="71746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de-DE" sz="1500" kern="1200"/>
            <a:t>Transfer in den Kliniksalltag</a:t>
          </a:r>
          <a:endParaRPr lang="en-US" sz="1500" kern="1200"/>
        </a:p>
      </dsp:txBody>
      <dsp:txXfrm>
        <a:off x="2866110" y="3050037"/>
        <a:ext cx="3114923" cy="64742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7236F3-0CCD-433D-84B8-34950B9FB03F}">
      <dsp:nvSpPr>
        <dsp:cNvPr id="0" name=""/>
        <dsp:cNvSpPr/>
      </dsp:nvSpPr>
      <dsp:spPr>
        <a:xfrm>
          <a:off x="485698" y="902"/>
          <a:ext cx="2553487" cy="1532092"/>
        </a:xfrm>
        <a:prstGeom prst="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algn="ctr" defTabSz="889000">
            <a:lnSpc>
              <a:spcPct val="90000"/>
            </a:lnSpc>
            <a:spcBef>
              <a:spcPct val="0"/>
            </a:spcBef>
            <a:spcAft>
              <a:spcPct val="35000"/>
            </a:spcAft>
            <a:buNone/>
          </a:pPr>
          <a:r>
            <a:rPr lang="de-DE" sz="20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Vitalparameter</a:t>
          </a:r>
        </a:p>
        <a:p>
          <a:pPr marL="0" lvl="0" algn="ctr" defTabSz="1022350">
            <a:lnSpc>
              <a:spcPct val="90000"/>
            </a:lnSpc>
            <a:spcBef>
              <a:spcPct val="0"/>
            </a:spcBef>
            <a:spcAft>
              <a:spcPct val="35000"/>
            </a:spcAft>
            <a:buNone/>
          </a:pPr>
          <a:endParaRPr lang="de-DE" kern="1200" dirty="0"/>
        </a:p>
      </dsp:txBody>
      <dsp:txXfrm>
        <a:off x="485698" y="902"/>
        <a:ext cx="2553487" cy="1532092"/>
      </dsp:txXfrm>
    </dsp:sp>
    <dsp:sp modelId="{8833736E-3672-42A4-A074-5DAB1A7842D4}">
      <dsp:nvSpPr>
        <dsp:cNvPr id="0" name=""/>
        <dsp:cNvSpPr/>
      </dsp:nvSpPr>
      <dsp:spPr>
        <a:xfrm>
          <a:off x="3294534" y="902"/>
          <a:ext cx="2553487" cy="1532092"/>
        </a:xfrm>
        <a:prstGeom prst="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de-DE" sz="2000" b="1" kern="1200" dirty="0">
              <a:latin typeface="Arial" panose="020B0604020202020204" pitchFamily="34" charset="0"/>
              <a:cs typeface="Arial" panose="020B0604020202020204" pitchFamily="34" charset="0"/>
            </a:rPr>
            <a:t>Infektion/Sepsis</a:t>
          </a:r>
        </a:p>
        <a:p>
          <a:pPr lvl="0" algn="ctr" defTabSz="889000">
            <a:lnSpc>
              <a:spcPct val="90000"/>
            </a:lnSpc>
            <a:spcBef>
              <a:spcPct val="0"/>
            </a:spcBef>
            <a:spcAft>
              <a:spcPct val="35000"/>
            </a:spcAft>
          </a:pPr>
          <a:endParaRPr lang="de-DE" sz="2000" b="1" kern="1200" dirty="0">
            <a:latin typeface="Arial" panose="020B0604020202020204" pitchFamily="34" charset="0"/>
            <a:cs typeface="Arial" panose="020B0604020202020204" pitchFamily="34" charset="0"/>
          </a:endParaRPr>
        </a:p>
      </dsp:txBody>
      <dsp:txXfrm>
        <a:off x="3294534" y="902"/>
        <a:ext cx="2553487" cy="1532092"/>
      </dsp:txXfrm>
    </dsp:sp>
    <dsp:sp modelId="{754AA001-52E3-4345-9E78-A48416110B5B}">
      <dsp:nvSpPr>
        <dsp:cNvPr id="0" name=""/>
        <dsp:cNvSpPr/>
      </dsp:nvSpPr>
      <dsp:spPr>
        <a:xfrm>
          <a:off x="6103371" y="902"/>
          <a:ext cx="2553487" cy="1532092"/>
        </a:xfrm>
        <a:prstGeom prst="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de-DE" sz="1800" b="1" kern="1200" dirty="0">
              <a:latin typeface="Arial" panose="020B0604020202020204" pitchFamily="34" charset="0"/>
              <a:cs typeface="Arial" panose="020B0604020202020204" pitchFamily="34" charset="0"/>
            </a:rPr>
            <a:t>Metabolische </a:t>
          </a:r>
          <a:br>
            <a:rPr lang="de-DE" sz="1800" b="1" kern="1200" dirty="0">
              <a:latin typeface="Arial" panose="020B0604020202020204" pitchFamily="34" charset="0"/>
              <a:cs typeface="Arial" panose="020B0604020202020204" pitchFamily="34" charset="0"/>
            </a:rPr>
          </a:br>
          <a:r>
            <a:rPr lang="de-DE" sz="1800" b="1" kern="1200" dirty="0">
              <a:latin typeface="Arial" panose="020B0604020202020204" pitchFamily="34" charset="0"/>
              <a:cs typeface="Arial" panose="020B0604020202020204" pitchFamily="34" charset="0"/>
            </a:rPr>
            <a:t>Störung</a:t>
          </a:r>
        </a:p>
        <a:p>
          <a:pPr lvl="0" algn="ctr" defTabSz="800100">
            <a:lnSpc>
              <a:spcPct val="90000"/>
            </a:lnSpc>
            <a:spcBef>
              <a:spcPct val="0"/>
            </a:spcBef>
            <a:spcAft>
              <a:spcPct val="35000"/>
            </a:spcAft>
          </a:pPr>
          <a:endParaRPr lang="de-DE" sz="2000" b="1" kern="1200" dirty="0">
            <a:latin typeface="Arial" panose="020B0604020202020204" pitchFamily="34" charset="0"/>
            <a:cs typeface="Arial" panose="020B0604020202020204" pitchFamily="34" charset="0"/>
          </a:endParaRPr>
        </a:p>
      </dsp:txBody>
      <dsp:txXfrm>
        <a:off x="6103371" y="902"/>
        <a:ext cx="2553487" cy="1532092"/>
      </dsp:txXfrm>
    </dsp:sp>
    <dsp:sp modelId="{7991E57A-3A4A-4414-9308-768FAA451D6F}">
      <dsp:nvSpPr>
        <dsp:cNvPr id="0" name=""/>
        <dsp:cNvSpPr/>
      </dsp:nvSpPr>
      <dsp:spPr>
        <a:xfrm>
          <a:off x="1890116" y="1788343"/>
          <a:ext cx="2553487" cy="1532092"/>
        </a:xfrm>
        <a:prstGeom prst="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de-DE" sz="18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Schmerz, Angst, </a:t>
          </a:r>
          <a:br>
            <a:rPr lang="de-DE" sz="18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br>
          <a:r>
            <a:rPr lang="de-DE" sz="18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Schlafstörung,</a:t>
          </a:r>
          <a:br>
            <a:rPr lang="de-DE" sz="18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br>
          <a:r>
            <a:rPr lang="de-DE" sz="18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Immobilität</a:t>
          </a:r>
        </a:p>
        <a:p>
          <a:pPr lvl="0" algn="ctr" defTabSz="800100">
            <a:lnSpc>
              <a:spcPct val="90000"/>
            </a:lnSpc>
            <a:spcBef>
              <a:spcPct val="0"/>
            </a:spcBef>
            <a:spcAft>
              <a:spcPct val="35000"/>
            </a:spcAft>
          </a:pPr>
          <a:endParaRPr lang="de-DE" sz="2000" b="1" kern="1200" dirty="0">
            <a:solidFill>
              <a:srgbClr val="000000">
                <a:hueOff val="0"/>
                <a:satOff val="0"/>
                <a:lumOff val="0"/>
                <a:alphaOff val="0"/>
              </a:srgbClr>
            </a:solidFill>
            <a:latin typeface="Arial" panose="020B0604020202020204" pitchFamily="34" charset="0"/>
            <a:ea typeface="+mn-ea"/>
            <a:cs typeface="Arial" panose="020B0604020202020204" pitchFamily="34" charset="0"/>
          </a:endParaRPr>
        </a:p>
      </dsp:txBody>
      <dsp:txXfrm>
        <a:off x="1890116" y="1788343"/>
        <a:ext cx="2553487" cy="1532092"/>
      </dsp:txXfrm>
    </dsp:sp>
    <dsp:sp modelId="{902C49A1-245A-4990-A7E3-F5064D535169}">
      <dsp:nvSpPr>
        <dsp:cNvPr id="0" name=""/>
        <dsp:cNvSpPr/>
      </dsp:nvSpPr>
      <dsp:spPr>
        <a:xfrm>
          <a:off x="4710239" y="1789246"/>
          <a:ext cx="2553487" cy="1532092"/>
        </a:xfrm>
        <a:prstGeom prst="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de-DE" sz="2000" b="1" kern="1200" dirty="0">
              <a:latin typeface="Arial" panose="020B0604020202020204" pitchFamily="34" charset="0"/>
              <a:cs typeface="Arial" panose="020B0604020202020204" pitchFamily="34" charset="0"/>
            </a:rPr>
            <a:t>Medikation</a:t>
          </a:r>
        </a:p>
        <a:p>
          <a:pPr lvl="0" algn="ctr" defTabSz="889000">
            <a:lnSpc>
              <a:spcPct val="90000"/>
            </a:lnSpc>
            <a:spcBef>
              <a:spcPct val="0"/>
            </a:spcBef>
            <a:spcAft>
              <a:spcPct val="35000"/>
            </a:spcAft>
          </a:pPr>
          <a:endParaRPr lang="de-DE" sz="2000" b="1" kern="1200" dirty="0">
            <a:latin typeface="Arial" panose="020B0604020202020204" pitchFamily="34" charset="0"/>
            <a:cs typeface="Arial" panose="020B0604020202020204" pitchFamily="34" charset="0"/>
          </a:endParaRPr>
        </a:p>
      </dsp:txBody>
      <dsp:txXfrm>
        <a:off x="4710239" y="1789246"/>
        <a:ext cx="2553487" cy="153209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E25A1B-55D0-4A36-A330-AE6692F4BE09}">
      <dsp:nvSpPr>
        <dsp:cNvPr id="0" name=""/>
        <dsp:cNvSpPr/>
      </dsp:nvSpPr>
      <dsp:spPr>
        <a:xfrm rot="16200000">
          <a:off x="1429543" y="-1429543"/>
          <a:ext cx="1471612" cy="4330700"/>
        </a:xfrm>
        <a:prstGeom prst="round1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77368" tIns="277368" rIns="277368" bIns="277368" numCol="1" spcCol="1270" anchor="ctr" anchorCtr="0">
          <a:noAutofit/>
        </a:bodyPr>
        <a:lstStyle/>
        <a:p>
          <a:pPr lvl="0" algn="l" defTabSz="1733550">
            <a:lnSpc>
              <a:spcPct val="90000"/>
            </a:lnSpc>
            <a:spcBef>
              <a:spcPct val="0"/>
            </a:spcBef>
            <a:spcAft>
              <a:spcPct val="35000"/>
            </a:spcAft>
          </a:pPr>
          <a:endParaRPr lang="de-DE" sz="3900" kern="1200" dirty="0"/>
        </a:p>
      </dsp:txBody>
      <dsp:txXfrm rot="5400000">
        <a:off x="0" y="0"/>
        <a:ext cx="4330700" cy="1103709"/>
      </dsp:txXfrm>
    </dsp:sp>
    <dsp:sp modelId="{09479627-33BD-4FB7-A5CC-9B9265A815D9}">
      <dsp:nvSpPr>
        <dsp:cNvPr id="0" name=""/>
        <dsp:cNvSpPr/>
      </dsp:nvSpPr>
      <dsp:spPr>
        <a:xfrm>
          <a:off x="4330700" y="0"/>
          <a:ext cx="4330700" cy="1471612"/>
        </a:xfrm>
        <a:prstGeom prst="round1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77368" tIns="277368" rIns="277368" bIns="277368" numCol="1" spcCol="1270" anchor="ctr" anchorCtr="0">
          <a:noAutofit/>
        </a:bodyPr>
        <a:lstStyle/>
        <a:p>
          <a:pPr lvl="0" algn="ctr" defTabSz="1733550">
            <a:lnSpc>
              <a:spcPct val="90000"/>
            </a:lnSpc>
            <a:spcBef>
              <a:spcPct val="0"/>
            </a:spcBef>
            <a:spcAft>
              <a:spcPct val="35000"/>
            </a:spcAft>
          </a:pPr>
          <a:endParaRPr lang="de-DE" sz="3900" kern="1200" dirty="0"/>
        </a:p>
      </dsp:txBody>
      <dsp:txXfrm>
        <a:off x="4330700" y="0"/>
        <a:ext cx="4330700" cy="1103709"/>
      </dsp:txXfrm>
    </dsp:sp>
    <dsp:sp modelId="{C7B02C98-2537-462A-87F3-34790536B1B9}">
      <dsp:nvSpPr>
        <dsp:cNvPr id="0" name=""/>
        <dsp:cNvSpPr/>
      </dsp:nvSpPr>
      <dsp:spPr>
        <a:xfrm rot="10800000">
          <a:off x="9527" y="1471612"/>
          <a:ext cx="4330700" cy="1471612"/>
        </a:xfrm>
        <a:prstGeom prst="round1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B79069FC-2AB9-41F9-A757-D84C46E45254}">
      <dsp:nvSpPr>
        <dsp:cNvPr id="0" name=""/>
        <dsp:cNvSpPr/>
      </dsp:nvSpPr>
      <dsp:spPr>
        <a:xfrm rot="5400000">
          <a:off x="5760243" y="42068"/>
          <a:ext cx="1471612" cy="4330700"/>
        </a:xfrm>
        <a:prstGeom prst="round1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41E61051-5E4B-45D1-8F37-DE70F2F87CF9}">
      <dsp:nvSpPr>
        <dsp:cNvPr id="0" name=""/>
        <dsp:cNvSpPr/>
      </dsp:nvSpPr>
      <dsp:spPr>
        <a:xfrm>
          <a:off x="1573269" y="156277"/>
          <a:ext cx="5514860" cy="2630669"/>
        </a:xfrm>
        <a:prstGeom prst="round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chilly" dir="t"/>
        </a:scene3d>
        <a:sp3d z="12700" extrusionH="1700"/>
      </dsp:spPr>
      <dsp:style>
        <a:lnRef idx="3">
          <a:schemeClr val="lt1"/>
        </a:lnRef>
        <a:fillRef idx="1">
          <a:schemeClr val="accent3"/>
        </a:fillRef>
        <a:effectRef idx="1">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ct val="35000"/>
            </a:spcAft>
          </a:pPr>
          <a:r>
            <a:rPr lang="de-DE" sz="2000" b="1" kern="1200" dirty="0" smtClean="0">
              <a:solidFill>
                <a:schemeClr val="bg1"/>
              </a:solidFill>
              <a:latin typeface="Arial" panose="020B0604020202020204" pitchFamily="34" charset="0"/>
              <a:cs typeface="Arial" panose="020B0604020202020204" pitchFamily="34" charset="0"/>
            </a:rPr>
            <a:t>Sicherstellung adäquater Hydratation</a:t>
          </a:r>
          <a:r>
            <a:rPr lang="de-DE" sz="2000" b="1" kern="1200" dirty="0">
              <a:solidFill>
                <a:schemeClr val="bg1"/>
              </a:solidFill>
              <a:latin typeface="Arial" panose="020B0604020202020204" pitchFamily="34" charset="0"/>
              <a:cs typeface="Arial" panose="020B0604020202020204" pitchFamily="34" charset="0"/>
            </a:rPr>
            <a:t>, </a:t>
          </a:r>
          <a:r>
            <a:rPr lang="de-DE" sz="2000" b="1" kern="1200" dirty="0" smtClean="0">
              <a:solidFill>
                <a:schemeClr val="bg1"/>
              </a:solidFill>
              <a:latin typeface="Arial" panose="020B0604020202020204" pitchFamily="34" charset="0"/>
              <a:cs typeface="Arial" panose="020B0604020202020204" pitchFamily="34" charset="0"/>
            </a:rPr>
            <a:t>oraler Ernährung</a:t>
          </a:r>
          <a:r>
            <a:rPr lang="de-DE" sz="2000" b="1" kern="1200" dirty="0">
              <a:solidFill>
                <a:schemeClr val="bg1"/>
              </a:solidFill>
              <a:latin typeface="Arial" panose="020B0604020202020204" pitchFamily="34" charset="0"/>
              <a:cs typeface="Arial" panose="020B0604020202020204" pitchFamily="34" charset="0"/>
            </a:rPr>
            <a:t>, </a:t>
          </a:r>
          <a:r>
            <a:rPr lang="de-DE" sz="2000" b="1" kern="1200" dirty="0" smtClean="0">
              <a:solidFill>
                <a:schemeClr val="bg1"/>
              </a:solidFill>
              <a:latin typeface="Arial" panose="020B0604020202020204" pitchFamily="34" charset="0"/>
              <a:cs typeface="Arial" panose="020B0604020202020204" pitchFamily="34" charset="0"/>
            </a:rPr>
            <a:t>Darmpassage</a:t>
          </a:r>
          <a:br>
            <a:rPr lang="de-DE" sz="2000" b="1" kern="1200" dirty="0" smtClean="0">
              <a:solidFill>
                <a:schemeClr val="bg1"/>
              </a:solidFill>
              <a:latin typeface="Arial" panose="020B0604020202020204" pitchFamily="34" charset="0"/>
              <a:cs typeface="Arial" panose="020B0604020202020204" pitchFamily="34" charset="0"/>
            </a:rPr>
          </a:br>
          <a:r>
            <a:rPr lang="de-DE" sz="2000" b="1" kern="1200" dirty="0" smtClean="0">
              <a:solidFill>
                <a:schemeClr val="bg1"/>
              </a:solidFill>
              <a:latin typeface="Arial" panose="020B0604020202020204" pitchFamily="34" charset="0"/>
              <a:cs typeface="Arial" panose="020B0604020202020204" pitchFamily="34" charset="0"/>
            </a:rPr>
            <a:t/>
          </a:r>
          <a:br>
            <a:rPr lang="de-DE" sz="2000" b="1" kern="1200" dirty="0" smtClean="0">
              <a:solidFill>
                <a:schemeClr val="bg1"/>
              </a:solidFill>
              <a:latin typeface="Arial" panose="020B0604020202020204" pitchFamily="34" charset="0"/>
              <a:cs typeface="Arial" panose="020B0604020202020204" pitchFamily="34" charset="0"/>
            </a:rPr>
          </a:br>
          <a:r>
            <a:rPr lang="de-DE" sz="2000" b="1" kern="1200" dirty="0" smtClean="0">
              <a:solidFill>
                <a:schemeClr val="bg1"/>
              </a:solidFill>
              <a:latin typeface="Arial" panose="020B0604020202020204" pitchFamily="34" charset="0"/>
              <a:cs typeface="Arial" panose="020B0604020202020204" pitchFamily="34" charset="0"/>
            </a:rPr>
            <a:t>Vermeidung langer </a:t>
          </a:r>
          <a:r>
            <a:rPr lang="de-DE" sz="2000" b="1" kern="1200" dirty="0" err="1" smtClean="0">
              <a:solidFill>
                <a:schemeClr val="bg1"/>
              </a:solidFill>
              <a:latin typeface="Arial" panose="020B0604020202020204" pitchFamily="34" charset="0"/>
              <a:cs typeface="Arial" panose="020B0604020202020204" pitchFamily="34" charset="0"/>
            </a:rPr>
            <a:t>Nüchternzeiten</a:t>
          </a:r>
          <a:r>
            <a:rPr lang="de-DE" sz="2000" b="1" kern="1200" dirty="0" smtClean="0">
              <a:solidFill>
                <a:schemeClr val="bg1"/>
              </a:solidFill>
              <a:latin typeface="Arial" panose="020B0604020202020204" pitchFamily="34" charset="0"/>
              <a:cs typeface="Arial" panose="020B0604020202020204" pitchFamily="34" charset="0"/>
            </a:rPr>
            <a:t/>
          </a:r>
          <a:br>
            <a:rPr lang="de-DE" sz="2000" b="1" kern="1200" dirty="0" smtClean="0">
              <a:solidFill>
                <a:schemeClr val="bg1"/>
              </a:solidFill>
              <a:latin typeface="Arial" panose="020B0604020202020204" pitchFamily="34" charset="0"/>
              <a:cs typeface="Arial" panose="020B0604020202020204" pitchFamily="34" charset="0"/>
            </a:rPr>
          </a:br>
          <a:r>
            <a:rPr lang="de-DE" sz="2000" b="1" kern="1200" dirty="0" smtClean="0">
              <a:solidFill>
                <a:schemeClr val="bg1"/>
              </a:solidFill>
              <a:latin typeface="Arial" panose="020B0604020202020204" pitchFamily="34" charset="0"/>
              <a:cs typeface="Arial" panose="020B0604020202020204" pitchFamily="34" charset="0"/>
            </a:rPr>
            <a:t/>
          </a:r>
          <a:br>
            <a:rPr lang="de-DE" sz="2000" b="1" kern="1200" dirty="0" smtClean="0">
              <a:solidFill>
                <a:schemeClr val="bg1"/>
              </a:solidFill>
              <a:latin typeface="Arial" panose="020B0604020202020204" pitchFamily="34" charset="0"/>
              <a:cs typeface="Arial" panose="020B0604020202020204" pitchFamily="34" charset="0"/>
            </a:rPr>
          </a:br>
          <a:r>
            <a:rPr lang="de-DE" sz="2000" b="1" kern="1200" dirty="0" smtClean="0">
              <a:solidFill>
                <a:schemeClr val="bg1"/>
              </a:solidFill>
              <a:latin typeface="Arial" panose="020B0604020202020204" pitchFamily="34" charset="0"/>
              <a:cs typeface="Arial" panose="020B0604020202020204" pitchFamily="34" charset="0"/>
            </a:rPr>
            <a:t>Minimierung von Fixierungsmaßnahmen</a:t>
          </a:r>
          <a:br>
            <a:rPr lang="de-DE" sz="2000" b="1" kern="1200" dirty="0" smtClean="0">
              <a:solidFill>
                <a:schemeClr val="bg1"/>
              </a:solidFill>
              <a:latin typeface="Arial" panose="020B0604020202020204" pitchFamily="34" charset="0"/>
              <a:cs typeface="Arial" panose="020B0604020202020204" pitchFamily="34" charset="0"/>
            </a:rPr>
          </a:br>
          <a:r>
            <a:rPr lang="de-DE" sz="2000" b="1" kern="1200" dirty="0" smtClean="0">
              <a:solidFill>
                <a:schemeClr val="bg1"/>
              </a:solidFill>
              <a:latin typeface="Arial" panose="020B0604020202020204" pitchFamily="34" charset="0"/>
              <a:cs typeface="Arial" panose="020B0604020202020204" pitchFamily="34" charset="0"/>
            </a:rPr>
            <a:t/>
          </a:r>
          <a:br>
            <a:rPr lang="de-DE" sz="2000" b="1" kern="1200" dirty="0" smtClean="0">
              <a:solidFill>
                <a:schemeClr val="bg1"/>
              </a:solidFill>
              <a:latin typeface="Arial" panose="020B0604020202020204" pitchFamily="34" charset="0"/>
              <a:cs typeface="Arial" panose="020B0604020202020204" pitchFamily="34" charset="0"/>
            </a:rPr>
          </a:br>
          <a:r>
            <a:rPr lang="de-DE" sz="2000" b="1" kern="1200" dirty="0" smtClean="0">
              <a:solidFill>
                <a:schemeClr val="bg1"/>
              </a:solidFill>
              <a:latin typeface="Arial" panose="020B0604020202020204" pitchFamily="34" charset="0"/>
              <a:cs typeface="Arial" panose="020B0604020202020204" pitchFamily="34" charset="0"/>
            </a:rPr>
            <a:t>Verzicht </a:t>
          </a:r>
          <a:r>
            <a:rPr lang="de-DE" sz="2000" b="1" u="sng" kern="1200" dirty="0" smtClean="0">
              <a:solidFill>
                <a:schemeClr val="bg1"/>
              </a:solidFill>
              <a:latin typeface="Arial" panose="020B0604020202020204" pitchFamily="34" charset="0"/>
              <a:cs typeface="Arial" panose="020B0604020202020204" pitchFamily="34" charset="0"/>
            </a:rPr>
            <a:t>routine</a:t>
          </a:r>
          <a:r>
            <a:rPr lang="de-DE" sz="2000" b="1" kern="1200" dirty="0" smtClean="0">
              <a:solidFill>
                <a:schemeClr val="bg1"/>
              </a:solidFill>
              <a:latin typeface="Arial" panose="020B0604020202020204" pitchFamily="34" charset="0"/>
              <a:cs typeface="Arial" panose="020B0604020202020204" pitchFamily="34" charset="0"/>
            </a:rPr>
            <a:t>mäßiger Prämedikation</a:t>
          </a:r>
          <a:endParaRPr lang="de-DE" sz="2000" b="1" kern="1200" dirty="0">
            <a:solidFill>
              <a:schemeClr val="bg1"/>
            </a:solidFill>
          </a:endParaRPr>
        </a:p>
      </dsp:txBody>
      <dsp:txXfrm>
        <a:off x="1701688" y="284696"/>
        <a:ext cx="5258022" cy="237383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AB6DFC-859C-41FD-9678-3423EB508636}">
      <dsp:nvSpPr>
        <dsp:cNvPr id="0" name=""/>
        <dsp:cNvSpPr/>
      </dsp:nvSpPr>
      <dsp:spPr>
        <a:xfrm rot="10800000">
          <a:off x="1005991" y="1510"/>
          <a:ext cx="3064660" cy="936261"/>
        </a:xfrm>
        <a:prstGeom prst="homePlate">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12865" tIns="64770" rIns="120904" bIns="64770" numCol="1" spcCol="1270" anchor="ctr" anchorCtr="0">
          <a:noAutofit/>
        </a:bodyPr>
        <a:lstStyle/>
        <a:p>
          <a:pPr lvl="0" algn="ctr" defTabSz="755650">
            <a:lnSpc>
              <a:spcPct val="90000"/>
            </a:lnSpc>
            <a:spcBef>
              <a:spcPct val="0"/>
            </a:spcBef>
            <a:spcAft>
              <a:spcPct val="35000"/>
            </a:spcAft>
          </a:pPr>
          <a:r>
            <a:rPr lang="de-DE" sz="1700" kern="1200" dirty="0">
              <a:latin typeface="Arial" panose="020B0604020202020204" pitchFamily="34" charset="0"/>
              <a:cs typeface="Arial" panose="020B0604020202020204" pitchFamily="34" charset="0"/>
            </a:rPr>
            <a:t>Prophylaxe durch intraoperative Gabe?</a:t>
          </a:r>
        </a:p>
      </dsp:txBody>
      <dsp:txXfrm rot="10800000">
        <a:off x="1240056" y="1510"/>
        <a:ext cx="2830595" cy="936261"/>
      </dsp:txXfrm>
    </dsp:sp>
    <dsp:sp modelId="{8E9181D0-3C98-40F2-A9F9-D503D96F12A9}">
      <dsp:nvSpPr>
        <dsp:cNvPr id="0" name=""/>
        <dsp:cNvSpPr/>
      </dsp:nvSpPr>
      <dsp:spPr>
        <a:xfrm>
          <a:off x="537860" y="1510"/>
          <a:ext cx="936261" cy="936261"/>
        </a:xfrm>
        <a:prstGeom prst="ellipse">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chilly" dir="t"/>
        </a:scene3d>
        <a:sp3d z="12700" extrusionH="12700"/>
      </dsp:spPr>
      <dsp:style>
        <a:lnRef idx="3">
          <a:schemeClr val="lt1"/>
        </a:lnRef>
        <a:fillRef idx="1">
          <a:schemeClr val="accent3"/>
        </a:fillRef>
        <a:effectRef idx="1">
          <a:schemeClr val="accent3"/>
        </a:effectRef>
        <a:fontRef idx="minor">
          <a:schemeClr val="lt1"/>
        </a:fontRef>
      </dsp:style>
    </dsp:sp>
    <dsp:sp modelId="{7194D742-C9FD-421C-A425-771623828E06}">
      <dsp:nvSpPr>
        <dsp:cNvPr id="0" name=""/>
        <dsp:cNvSpPr/>
      </dsp:nvSpPr>
      <dsp:spPr>
        <a:xfrm rot="10800000">
          <a:off x="1005991" y="1217253"/>
          <a:ext cx="3064660" cy="936261"/>
        </a:xfrm>
        <a:prstGeom prst="homePlate">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12865" tIns="60960" rIns="113792" bIns="60960" numCol="1" spcCol="1270" anchor="ctr" anchorCtr="0">
          <a:noAutofit/>
        </a:bodyPr>
        <a:lstStyle/>
        <a:p>
          <a:pPr lvl="0" algn="ctr" defTabSz="711200">
            <a:lnSpc>
              <a:spcPct val="90000"/>
            </a:lnSpc>
            <a:spcBef>
              <a:spcPct val="0"/>
            </a:spcBef>
            <a:spcAft>
              <a:spcPct val="35000"/>
            </a:spcAft>
          </a:pPr>
          <a:r>
            <a:rPr lang="de-DE" sz="1600" kern="1200" dirty="0">
              <a:latin typeface="Arial" panose="020B0604020202020204" pitchFamily="34" charset="0"/>
              <a:cs typeface="Arial" panose="020B0604020202020204" pitchFamily="34" charset="0"/>
            </a:rPr>
            <a:t>Überlegenheit gegenüber Sedativa &amp; Propofol bei </a:t>
          </a:r>
          <a:r>
            <a:rPr lang="de-DE" sz="1600" kern="1200" dirty="0" err="1">
              <a:latin typeface="Arial" panose="020B0604020202020204" pitchFamily="34" charset="0"/>
              <a:cs typeface="Arial" panose="020B0604020202020204" pitchFamily="34" charset="0"/>
            </a:rPr>
            <a:t>Delirtherapie</a:t>
          </a:r>
          <a:r>
            <a:rPr lang="de-DE" sz="1600" kern="1200" dirty="0">
              <a:latin typeface="Arial" panose="020B0604020202020204" pitchFamily="34" charset="0"/>
              <a:cs typeface="Arial" panose="020B0604020202020204" pitchFamily="34" charset="0"/>
            </a:rPr>
            <a:t>?</a:t>
          </a:r>
        </a:p>
      </dsp:txBody>
      <dsp:txXfrm rot="10800000">
        <a:off x="1240056" y="1217253"/>
        <a:ext cx="2830595" cy="936261"/>
      </dsp:txXfrm>
    </dsp:sp>
    <dsp:sp modelId="{D1339306-87CE-46F7-9C47-19AE0729A3B2}">
      <dsp:nvSpPr>
        <dsp:cNvPr id="0" name=""/>
        <dsp:cNvSpPr/>
      </dsp:nvSpPr>
      <dsp:spPr>
        <a:xfrm>
          <a:off x="537860" y="1217253"/>
          <a:ext cx="936261" cy="936261"/>
        </a:xfrm>
        <a:prstGeom prst="ellipse">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chilly" dir="t"/>
        </a:scene3d>
        <a:sp3d z="12700" extrusionH="12700"/>
      </dsp:spPr>
      <dsp:style>
        <a:lnRef idx="3">
          <a:schemeClr val="lt1"/>
        </a:lnRef>
        <a:fillRef idx="1">
          <a:schemeClr val="accent3"/>
        </a:fillRef>
        <a:effectRef idx="1">
          <a:schemeClr val="accent3"/>
        </a:effectRef>
        <a:fontRef idx="minor">
          <a:schemeClr val="lt1"/>
        </a:fontRef>
      </dsp:style>
    </dsp:sp>
    <dsp:sp modelId="{9C72BE12-3377-45E0-B18E-AC9041632ED8}">
      <dsp:nvSpPr>
        <dsp:cNvPr id="0" name=""/>
        <dsp:cNvSpPr/>
      </dsp:nvSpPr>
      <dsp:spPr>
        <a:xfrm rot="10800000">
          <a:off x="1005991" y="2432995"/>
          <a:ext cx="3064660" cy="936261"/>
        </a:xfrm>
        <a:prstGeom prst="homePlate">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12865" tIns="60960" rIns="113792" bIns="60960" numCol="1" spcCol="1270" anchor="ctr" anchorCtr="0">
          <a:noAutofit/>
        </a:bodyPr>
        <a:lstStyle/>
        <a:p>
          <a:pPr lvl="0" algn="ctr" defTabSz="711200">
            <a:lnSpc>
              <a:spcPct val="90000"/>
            </a:lnSpc>
            <a:spcBef>
              <a:spcPct val="0"/>
            </a:spcBef>
            <a:spcAft>
              <a:spcPct val="35000"/>
            </a:spcAft>
          </a:pPr>
          <a:r>
            <a:rPr lang="de-DE" sz="1600" kern="1200" dirty="0">
              <a:latin typeface="Arial" panose="020B0604020202020204" pitchFamily="34" charset="0"/>
              <a:cs typeface="Arial" panose="020B0604020202020204" pitchFamily="34" charset="0"/>
            </a:rPr>
            <a:t>Überlegenheit gegenüber Clonidin bei </a:t>
          </a:r>
          <a:r>
            <a:rPr lang="de-DE" sz="1600" kern="1200" dirty="0" err="1">
              <a:latin typeface="Arial" panose="020B0604020202020204" pitchFamily="34" charset="0"/>
              <a:cs typeface="Arial" panose="020B0604020202020204" pitchFamily="34" charset="0"/>
            </a:rPr>
            <a:t>Delirtherapie</a:t>
          </a:r>
          <a:r>
            <a:rPr lang="de-DE" sz="1600" kern="1200" dirty="0">
              <a:latin typeface="Arial" panose="020B0604020202020204" pitchFamily="34" charset="0"/>
              <a:cs typeface="Arial" panose="020B0604020202020204" pitchFamily="34" charset="0"/>
            </a:rPr>
            <a:t>?</a:t>
          </a:r>
        </a:p>
      </dsp:txBody>
      <dsp:txXfrm rot="10800000">
        <a:off x="1240056" y="2432995"/>
        <a:ext cx="2830595" cy="936261"/>
      </dsp:txXfrm>
    </dsp:sp>
    <dsp:sp modelId="{489B2B68-D428-4F84-9038-F5AE6B9A8CA8}">
      <dsp:nvSpPr>
        <dsp:cNvPr id="0" name=""/>
        <dsp:cNvSpPr/>
      </dsp:nvSpPr>
      <dsp:spPr>
        <a:xfrm>
          <a:off x="537860" y="2432995"/>
          <a:ext cx="936261" cy="936261"/>
        </a:xfrm>
        <a:prstGeom prst="ellipse">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chilly" dir="t"/>
        </a:scene3d>
        <a:sp3d z="12700" extrusionH="12700"/>
      </dsp:spPr>
      <dsp:style>
        <a:lnRef idx="3">
          <a:schemeClr val="lt1"/>
        </a:lnRef>
        <a:fillRef idx="1">
          <a:schemeClr val="accent3"/>
        </a:fillRef>
        <a:effectRef idx="1">
          <a:schemeClr val="accent3"/>
        </a:effectRef>
        <a:fontRef idx="minor">
          <a:schemeClr val="lt1"/>
        </a:fontRef>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CF384F-2CDB-4941-97F8-161CC9C3E490}">
      <dsp:nvSpPr>
        <dsp:cNvPr id="0" name=""/>
        <dsp:cNvSpPr/>
      </dsp:nvSpPr>
      <dsp:spPr>
        <a:xfrm rot="5400000">
          <a:off x="-223883" y="223983"/>
          <a:ext cx="1492559" cy="1044791"/>
        </a:xfrm>
        <a:prstGeom prst="chevron">
          <a:avLst/>
        </a:prstGeom>
        <a:solidFill>
          <a:schemeClr val="lt1">
            <a:hueOff val="0"/>
            <a:satOff val="0"/>
            <a:lumOff val="0"/>
            <a:alphaOff val="0"/>
          </a:schemeClr>
        </a:solidFill>
        <a:ln w="9525" cap="flat" cmpd="sng" algn="ctr">
          <a:solidFill>
            <a:schemeClr val="accent3">
              <a:shade val="80000"/>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de-DE" sz="3100" kern="1200" dirty="0">
            <a:latin typeface="Arial" panose="020B0604020202020204" pitchFamily="34" charset="0"/>
            <a:cs typeface="Arial" panose="020B0604020202020204" pitchFamily="34" charset="0"/>
          </a:endParaRPr>
        </a:p>
      </dsp:txBody>
      <dsp:txXfrm rot="-5400000">
        <a:off x="2" y="522495"/>
        <a:ext cx="1044791" cy="447768"/>
      </dsp:txXfrm>
    </dsp:sp>
    <dsp:sp modelId="{D463DBEF-7F4D-4913-8E0F-A4294AC91E9A}">
      <dsp:nvSpPr>
        <dsp:cNvPr id="0" name=""/>
        <dsp:cNvSpPr/>
      </dsp:nvSpPr>
      <dsp:spPr>
        <a:xfrm rot="5400000">
          <a:off x="3304801" y="-2259910"/>
          <a:ext cx="970163" cy="5490183"/>
        </a:xfrm>
        <a:prstGeom prst="round2Same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chilly" dir="t"/>
        </a:scene3d>
      </dsp:spPr>
      <dsp:style>
        <a:lnRef idx="3">
          <a:schemeClr val="lt1"/>
        </a:lnRef>
        <a:fillRef idx="1">
          <a:schemeClr val="accent3"/>
        </a:fillRef>
        <a:effectRef idx="1">
          <a:schemeClr val="accent3"/>
        </a:effectRef>
        <a:fontRef idx="minor">
          <a:schemeClr val="lt1"/>
        </a:fontRef>
      </dsp:style>
      <dsp:txBody>
        <a:bodyPr spcFirstLastPara="0" vert="horz" wrap="square" lIns="135128" tIns="12065" rIns="12065" bIns="12065" numCol="1" spcCol="1270" anchor="ctr" anchorCtr="0">
          <a:noAutofit/>
        </a:bodyPr>
        <a:lstStyle/>
        <a:p>
          <a:pPr marL="171450" lvl="1" indent="-171450" algn="ctr" defTabSz="844550">
            <a:lnSpc>
              <a:spcPct val="90000"/>
            </a:lnSpc>
            <a:spcBef>
              <a:spcPct val="0"/>
            </a:spcBef>
            <a:spcAft>
              <a:spcPct val="15000"/>
            </a:spcAft>
            <a:buChar char="••"/>
          </a:pPr>
          <a:r>
            <a:rPr lang="de-DE" sz="1900" kern="1200" dirty="0">
              <a:solidFill>
                <a:schemeClr val="bg1"/>
              </a:solidFill>
              <a:latin typeface="Arial" panose="020B0604020202020204" pitchFamily="34" charset="0"/>
              <a:cs typeface="Arial" panose="020B0604020202020204" pitchFamily="34" charset="0"/>
            </a:rPr>
            <a:t>Delir ist </a:t>
          </a:r>
          <a:r>
            <a:rPr lang="de-DE" sz="1900" kern="1200" dirty="0" smtClean="0">
              <a:solidFill>
                <a:schemeClr val="bg1"/>
              </a:solidFill>
              <a:latin typeface="Arial" panose="020B0604020202020204" pitchFamily="34" charset="0"/>
              <a:cs typeface="Arial" panose="020B0604020202020204" pitchFamily="34" charset="0"/>
            </a:rPr>
            <a:t>Organdysfunktion</a:t>
          </a:r>
          <a:endParaRPr lang="de-DE" sz="1900" kern="1200" dirty="0">
            <a:solidFill>
              <a:schemeClr val="bg1"/>
            </a:solidFill>
            <a:latin typeface="Arial" panose="020B0604020202020204" pitchFamily="34" charset="0"/>
            <a:cs typeface="Arial" panose="020B0604020202020204" pitchFamily="34" charset="0"/>
          </a:endParaRPr>
        </a:p>
        <a:p>
          <a:pPr marL="171450" lvl="1" indent="-171450" algn="ctr" defTabSz="844550">
            <a:lnSpc>
              <a:spcPct val="90000"/>
            </a:lnSpc>
            <a:spcBef>
              <a:spcPct val="0"/>
            </a:spcBef>
            <a:spcAft>
              <a:spcPct val="15000"/>
            </a:spcAft>
            <a:buChar char="••"/>
          </a:pPr>
          <a:r>
            <a:rPr lang="de-DE" sz="1900" kern="1200" dirty="0" smtClean="0">
              <a:solidFill>
                <a:schemeClr val="bg1"/>
              </a:solidFill>
              <a:latin typeface="Arial" panose="020B0604020202020204" pitchFamily="34" charset="0"/>
              <a:cs typeface="Arial" panose="020B0604020202020204" pitchFamily="34" charset="0"/>
            </a:rPr>
            <a:t>relevant für ITS- &amp; Gesamt </a:t>
          </a:r>
          <a:br>
            <a:rPr lang="de-DE" sz="1900" kern="1200" dirty="0" smtClean="0">
              <a:solidFill>
                <a:schemeClr val="bg1"/>
              </a:solidFill>
              <a:latin typeface="Arial" panose="020B0604020202020204" pitchFamily="34" charset="0"/>
              <a:cs typeface="Arial" panose="020B0604020202020204" pitchFamily="34" charset="0"/>
            </a:rPr>
          </a:br>
          <a:r>
            <a:rPr lang="de-DE" sz="1900" kern="1200" dirty="0" smtClean="0">
              <a:solidFill>
                <a:schemeClr val="bg1"/>
              </a:solidFill>
              <a:latin typeface="Arial" panose="020B0604020202020204" pitchFamily="34" charset="0"/>
              <a:cs typeface="Arial" panose="020B0604020202020204" pitchFamily="34" charset="0"/>
            </a:rPr>
            <a:t>-Morbidität und Mortalität</a:t>
          </a:r>
          <a:endParaRPr lang="de-DE" sz="1900" kern="1200" dirty="0">
            <a:solidFill>
              <a:schemeClr val="bg1"/>
            </a:solidFill>
            <a:latin typeface="Arial" panose="020B0604020202020204" pitchFamily="34" charset="0"/>
            <a:cs typeface="Arial" panose="020B0604020202020204" pitchFamily="34" charset="0"/>
          </a:endParaRPr>
        </a:p>
      </dsp:txBody>
      <dsp:txXfrm rot="-5400000">
        <a:off x="1044792" y="47458"/>
        <a:ext cx="5442824" cy="875445"/>
      </dsp:txXfrm>
    </dsp:sp>
    <dsp:sp modelId="{F5226713-7779-4CA5-BEC3-4A9A8D7F14CF}">
      <dsp:nvSpPr>
        <dsp:cNvPr id="0" name=""/>
        <dsp:cNvSpPr/>
      </dsp:nvSpPr>
      <dsp:spPr>
        <a:xfrm rot="5400000">
          <a:off x="-223883" y="1520893"/>
          <a:ext cx="1492559" cy="1044791"/>
        </a:xfrm>
        <a:prstGeom prst="chevron">
          <a:avLst/>
        </a:prstGeom>
        <a:solidFill>
          <a:schemeClr val="lt1">
            <a:hueOff val="0"/>
            <a:satOff val="0"/>
            <a:lumOff val="0"/>
            <a:alphaOff val="0"/>
          </a:schemeClr>
        </a:solidFill>
        <a:ln w="9525" cap="flat" cmpd="sng" algn="ctr">
          <a:solidFill>
            <a:schemeClr val="accent3">
              <a:shade val="80000"/>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de-DE" sz="3100" kern="1200" dirty="0">
            <a:latin typeface="Arial" panose="020B0604020202020204" pitchFamily="34" charset="0"/>
            <a:cs typeface="Arial" panose="020B0604020202020204" pitchFamily="34" charset="0"/>
          </a:endParaRPr>
        </a:p>
      </dsp:txBody>
      <dsp:txXfrm rot="-5400000">
        <a:off x="2" y="1819405"/>
        <a:ext cx="1044791" cy="447768"/>
      </dsp:txXfrm>
    </dsp:sp>
    <dsp:sp modelId="{FD9222E9-26C8-4B98-BC8F-6EE5C524E503}">
      <dsp:nvSpPr>
        <dsp:cNvPr id="0" name=""/>
        <dsp:cNvSpPr/>
      </dsp:nvSpPr>
      <dsp:spPr>
        <a:xfrm rot="5400000">
          <a:off x="3304801" y="-963000"/>
          <a:ext cx="970163" cy="5490183"/>
        </a:xfrm>
        <a:prstGeom prst="round2Same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chilly" dir="t"/>
        </a:scene3d>
      </dsp:spPr>
      <dsp:style>
        <a:lnRef idx="3">
          <a:schemeClr val="lt1"/>
        </a:lnRef>
        <a:fillRef idx="1">
          <a:schemeClr val="accent3"/>
        </a:fillRef>
        <a:effectRef idx="1">
          <a:schemeClr val="accent3"/>
        </a:effectRef>
        <a:fontRef idx="minor">
          <a:schemeClr val="lt1"/>
        </a:fontRef>
      </dsp:style>
      <dsp:txBody>
        <a:bodyPr spcFirstLastPara="0" vert="horz" wrap="square" lIns="135128" tIns="12065" rIns="12065" bIns="12065" numCol="1" spcCol="1270" anchor="ctr" anchorCtr="0">
          <a:noAutofit/>
        </a:bodyPr>
        <a:lstStyle/>
        <a:p>
          <a:pPr marL="171450" lvl="1" indent="-171450" algn="ctr" defTabSz="844550">
            <a:lnSpc>
              <a:spcPct val="90000"/>
            </a:lnSpc>
            <a:spcBef>
              <a:spcPct val="0"/>
            </a:spcBef>
            <a:spcAft>
              <a:spcPct val="15000"/>
            </a:spcAft>
            <a:buChar char="••"/>
          </a:pPr>
          <a:r>
            <a:rPr lang="de-DE" sz="1900" kern="1200" dirty="0" smtClean="0">
              <a:solidFill>
                <a:schemeClr val="bg1"/>
              </a:solidFill>
              <a:latin typeface="Arial" panose="020B0604020202020204" pitchFamily="34" charset="0"/>
              <a:cs typeface="Arial" panose="020B0604020202020204" pitchFamily="34" charset="0"/>
            </a:rPr>
            <a:t>Multifaktorielle Genese = </a:t>
          </a:r>
          <a:br>
            <a:rPr lang="de-DE" sz="1900" kern="1200" dirty="0" smtClean="0">
              <a:solidFill>
                <a:schemeClr val="bg1"/>
              </a:solidFill>
              <a:latin typeface="Arial" panose="020B0604020202020204" pitchFamily="34" charset="0"/>
              <a:cs typeface="Arial" panose="020B0604020202020204" pitchFamily="34" charset="0"/>
            </a:rPr>
          </a:br>
          <a:r>
            <a:rPr lang="de-DE" sz="1900" kern="1200" dirty="0" smtClean="0">
              <a:solidFill>
                <a:schemeClr val="bg1"/>
              </a:solidFill>
              <a:latin typeface="Arial" panose="020B0604020202020204" pitchFamily="34" charset="0"/>
              <a:cs typeface="Arial" panose="020B0604020202020204" pitchFamily="34" charset="0"/>
            </a:rPr>
            <a:t>multifaktorielle Prävention</a:t>
          </a:r>
          <a:endParaRPr lang="de-DE" sz="1900" kern="1200" dirty="0">
            <a:solidFill>
              <a:schemeClr val="bg1"/>
            </a:solidFill>
            <a:latin typeface="Arial" panose="020B0604020202020204" pitchFamily="34" charset="0"/>
            <a:cs typeface="Arial" panose="020B0604020202020204" pitchFamily="34" charset="0"/>
          </a:endParaRPr>
        </a:p>
        <a:p>
          <a:pPr marL="171450" lvl="1" indent="-171450" algn="ctr" defTabSz="844550">
            <a:lnSpc>
              <a:spcPct val="90000"/>
            </a:lnSpc>
            <a:spcBef>
              <a:spcPct val="0"/>
            </a:spcBef>
            <a:spcAft>
              <a:spcPct val="15000"/>
            </a:spcAft>
            <a:buChar char="••"/>
          </a:pPr>
          <a:r>
            <a:rPr lang="de-DE" sz="1900" i="1" kern="1200" dirty="0" err="1" smtClean="0">
              <a:solidFill>
                <a:schemeClr val="bg1"/>
              </a:solidFill>
              <a:latin typeface="Arial" panose="020B0604020202020204" pitchFamily="34" charset="0"/>
              <a:cs typeface="Arial" panose="020B0604020202020204" pitchFamily="34" charset="0"/>
            </a:rPr>
            <a:t>assessment</a:t>
          </a:r>
          <a:r>
            <a:rPr lang="de-DE" sz="1900" i="1" kern="1200" dirty="0" smtClean="0">
              <a:solidFill>
                <a:schemeClr val="bg1"/>
              </a:solidFill>
              <a:latin typeface="Arial" panose="020B0604020202020204" pitchFamily="34" charset="0"/>
              <a:cs typeface="Arial" panose="020B0604020202020204" pitchFamily="34" charset="0"/>
            </a:rPr>
            <a:t> </a:t>
          </a:r>
          <a:r>
            <a:rPr lang="de-DE" sz="1900" i="1" kern="1200" dirty="0" err="1" smtClean="0">
              <a:solidFill>
                <a:schemeClr val="bg1"/>
              </a:solidFill>
              <a:latin typeface="Arial" panose="020B0604020202020204" pitchFamily="34" charset="0"/>
              <a:cs typeface="Arial" panose="020B0604020202020204" pitchFamily="34" charset="0"/>
            </a:rPr>
            <a:t>is</a:t>
          </a:r>
          <a:r>
            <a:rPr lang="de-DE" sz="1900" i="1" kern="1200" dirty="0" smtClean="0">
              <a:solidFill>
                <a:schemeClr val="bg1"/>
              </a:solidFill>
              <a:latin typeface="Arial" panose="020B0604020202020204" pitchFamily="34" charset="0"/>
              <a:cs typeface="Arial" panose="020B0604020202020204" pitchFamily="34" charset="0"/>
            </a:rPr>
            <a:t> </a:t>
          </a:r>
          <a:r>
            <a:rPr lang="de-DE" sz="1900" i="1" kern="1200" dirty="0" err="1" smtClean="0">
              <a:solidFill>
                <a:schemeClr val="bg1"/>
              </a:solidFill>
              <a:latin typeface="Arial" panose="020B0604020202020204" pitchFamily="34" charset="0"/>
              <a:cs typeface="Arial" panose="020B0604020202020204" pitchFamily="34" charset="0"/>
            </a:rPr>
            <a:t>key</a:t>
          </a:r>
          <a:endParaRPr lang="de-DE" sz="1900" i="1" kern="1200" dirty="0">
            <a:solidFill>
              <a:schemeClr val="bg1"/>
            </a:solidFill>
            <a:latin typeface="Arial" panose="020B0604020202020204" pitchFamily="34" charset="0"/>
            <a:cs typeface="Arial" panose="020B0604020202020204" pitchFamily="34" charset="0"/>
          </a:endParaRPr>
        </a:p>
      </dsp:txBody>
      <dsp:txXfrm rot="-5400000">
        <a:off x="1044792" y="1344368"/>
        <a:ext cx="5442824" cy="875445"/>
      </dsp:txXfrm>
    </dsp:sp>
    <dsp:sp modelId="{1918E665-F947-4C2B-A267-3F671B213E72}">
      <dsp:nvSpPr>
        <dsp:cNvPr id="0" name=""/>
        <dsp:cNvSpPr/>
      </dsp:nvSpPr>
      <dsp:spPr>
        <a:xfrm rot="5400000">
          <a:off x="-223883" y="2817804"/>
          <a:ext cx="1492559" cy="1044791"/>
        </a:xfrm>
        <a:prstGeom prst="chevron">
          <a:avLst/>
        </a:prstGeom>
        <a:solidFill>
          <a:schemeClr val="lt1">
            <a:hueOff val="0"/>
            <a:satOff val="0"/>
            <a:lumOff val="0"/>
            <a:alphaOff val="0"/>
          </a:schemeClr>
        </a:solidFill>
        <a:ln w="9525" cap="flat" cmpd="sng" algn="ctr">
          <a:solidFill>
            <a:schemeClr val="accent3">
              <a:shade val="80000"/>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de-DE" sz="3100" kern="1200" dirty="0">
            <a:latin typeface="Arial" panose="020B0604020202020204" pitchFamily="34" charset="0"/>
            <a:cs typeface="Arial" panose="020B0604020202020204" pitchFamily="34" charset="0"/>
          </a:endParaRPr>
        </a:p>
      </dsp:txBody>
      <dsp:txXfrm rot="-5400000">
        <a:off x="2" y="3116316"/>
        <a:ext cx="1044791" cy="447768"/>
      </dsp:txXfrm>
    </dsp:sp>
    <dsp:sp modelId="{16680059-C2ED-4492-9E14-C3150CD5A2B4}">
      <dsp:nvSpPr>
        <dsp:cNvPr id="0" name=""/>
        <dsp:cNvSpPr/>
      </dsp:nvSpPr>
      <dsp:spPr>
        <a:xfrm rot="5400000">
          <a:off x="3304801" y="333910"/>
          <a:ext cx="970163" cy="5490183"/>
        </a:xfrm>
        <a:prstGeom prst="round2Same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chilly" dir="t"/>
        </a:scene3d>
      </dsp:spPr>
      <dsp:style>
        <a:lnRef idx="3">
          <a:schemeClr val="lt1"/>
        </a:lnRef>
        <a:fillRef idx="1">
          <a:schemeClr val="accent3"/>
        </a:fillRef>
        <a:effectRef idx="1">
          <a:schemeClr val="accent3"/>
        </a:effectRef>
        <a:fontRef idx="minor">
          <a:schemeClr val="lt1"/>
        </a:fontRef>
      </dsp:style>
      <dsp:txBody>
        <a:bodyPr spcFirstLastPara="0" vert="horz" wrap="square" lIns="135128" tIns="12065" rIns="12065" bIns="12065" numCol="1" spcCol="1270" anchor="ctr" anchorCtr="0">
          <a:noAutofit/>
        </a:bodyPr>
        <a:lstStyle/>
        <a:p>
          <a:pPr marL="171450" lvl="1" indent="-171450" algn="ctr" defTabSz="844550">
            <a:lnSpc>
              <a:spcPct val="90000"/>
            </a:lnSpc>
            <a:spcBef>
              <a:spcPct val="0"/>
            </a:spcBef>
            <a:spcAft>
              <a:spcPct val="15000"/>
            </a:spcAft>
            <a:buChar char="••"/>
          </a:pPr>
          <a:r>
            <a:rPr lang="de-DE" sz="1900" kern="1200" dirty="0">
              <a:solidFill>
                <a:schemeClr val="bg1"/>
              </a:solidFill>
              <a:latin typeface="Arial" panose="020B0604020202020204" pitchFamily="34" charset="0"/>
              <a:cs typeface="Arial" panose="020B0604020202020204" pitchFamily="34" charset="0"/>
            </a:rPr>
            <a:t>Fokus auf </a:t>
          </a:r>
          <a:r>
            <a:rPr lang="de-DE" sz="1900" kern="1200" dirty="0" smtClean="0">
              <a:solidFill>
                <a:schemeClr val="bg1"/>
              </a:solidFill>
              <a:latin typeface="Arial" panose="020B0604020202020204" pitchFamily="34" charset="0"/>
              <a:cs typeface="Arial" panose="020B0604020202020204" pitchFamily="34" charset="0"/>
            </a:rPr>
            <a:t>Prähabilitation und Früherkennung</a:t>
          </a:r>
          <a:endParaRPr lang="de-DE" sz="1900" kern="1200" dirty="0">
            <a:solidFill>
              <a:schemeClr val="bg1"/>
            </a:solidFill>
            <a:latin typeface="Arial" panose="020B0604020202020204" pitchFamily="34" charset="0"/>
            <a:cs typeface="Arial" panose="020B0604020202020204" pitchFamily="34" charset="0"/>
          </a:endParaRPr>
        </a:p>
        <a:p>
          <a:pPr marL="171450" lvl="1" indent="-171450" algn="ctr" defTabSz="844550">
            <a:lnSpc>
              <a:spcPct val="90000"/>
            </a:lnSpc>
            <a:spcBef>
              <a:spcPct val="0"/>
            </a:spcBef>
            <a:spcAft>
              <a:spcPct val="15000"/>
            </a:spcAft>
            <a:buChar char="••"/>
          </a:pPr>
          <a:r>
            <a:rPr lang="de-DE" sz="1900" kern="1200" dirty="0" smtClean="0">
              <a:solidFill>
                <a:schemeClr val="bg1"/>
              </a:solidFill>
              <a:latin typeface="Arial" panose="020B0604020202020204" pitchFamily="34" charset="0"/>
              <a:cs typeface="Arial" panose="020B0604020202020204" pitchFamily="34" charset="0"/>
            </a:rPr>
            <a:t>nicht-medikamentöse Maßnahmen </a:t>
          </a:r>
          <a:r>
            <a:rPr lang="de-DE" sz="1900" kern="1200" dirty="0">
              <a:solidFill>
                <a:schemeClr val="bg1"/>
              </a:solidFill>
              <a:latin typeface="Arial" panose="020B0604020202020204" pitchFamily="34" charset="0"/>
              <a:cs typeface="Arial" panose="020B0604020202020204" pitchFamily="34" charset="0"/>
            </a:rPr>
            <a:t/>
          </a:r>
          <a:br>
            <a:rPr lang="de-DE" sz="1900" kern="1200" dirty="0">
              <a:solidFill>
                <a:schemeClr val="bg1"/>
              </a:solidFill>
              <a:latin typeface="Arial" panose="020B0604020202020204" pitchFamily="34" charset="0"/>
              <a:cs typeface="Arial" panose="020B0604020202020204" pitchFamily="34" charset="0"/>
            </a:rPr>
          </a:br>
          <a:r>
            <a:rPr lang="de-DE" sz="1900" kern="1200" dirty="0">
              <a:solidFill>
                <a:schemeClr val="bg1"/>
              </a:solidFill>
              <a:latin typeface="Arial" panose="020B0604020202020204" pitchFamily="34" charset="0"/>
              <a:cs typeface="Arial" panose="020B0604020202020204" pitchFamily="34" charset="0"/>
            </a:rPr>
            <a:t>zur Prophylaxe &amp; Therapie</a:t>
          </a:r>
        </a:p>
      </dsp:txBody>
      <dsp:txXfrm rot="-5400000">
        <a:off x="1044792" y="2641279"/>
        <a:ext cx="5442824" cy="87544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C9EC3E-BBE9-4F57-B4DA-D7D7D6703FA5}">
      <dsp:nvSpPr>
        <dsp:cNvPr id="0" name=""/>
        <dsp:cNvSpPr/>
      </dsp:nvSpPr>
      <dsp:spPr>
        <a:xfrm>
          <a:off x="131742" y="0"/>
          <a:ext cx="4020425" cy="4020425"/>
        </a:xfrm>
        <a:prstGeom prst="diamond">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EAF6B1-A8CE-4D94-8570-9CE954D20BDE}">
      <dsp:nvSpPr>
        <dsp:cNvPr id="0" name=""/>
        <dsp:cNvSpPr/>
      </dsp:nvSpPr>
      <dsp:spPr>
        <a:xfrm>
          <a:off x="513682" y="381940"/>
          <a:ext cx="1567965" cy="1567965"/>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kern="1200" dirty="0"/>
            <a:t>Optimierung der Assessmenttools, Metaanalyse &amp;</a:t>
          </a:r>
          <a:br>
            <a:rPr lang="de-DE" sz="1200" kern="1200" dirty="0"/>
          </a:br>
          <a:r>
            <a:rPr lang="de-DE" sz="1200" kern="1200" dirty="0"/>
            <a:t> Umfragen am UKJ</a:t>
          </a:r>
        </a:p>
      </dsp:txBody>
      <dsp:txXfrm>
        <a:off x="590224" y="458482"/>
        <a:ext cx="1414881" cy="1414881"/>
      </dsp:txXfrm>
    </dsp:sp>
    <dsp:sp modelId="{54EFD2DE-D71F-4D28-B00C-2259E93BAA06}">
      <dsp:nvSpPr>
        <dsp:cNvPr id="0" name=""/>
        <dsp:cNvSpPr/>
      </dsp:nvSpPr>
      <dsp:spPr>
        <a:xfrm>
          <a:off x="2202261" y="381940"/>
          <a:ext cx="1567965" cy="1567965"/>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kern="1200" dirty="0"/>
            <a:t>Regelmäßige </a:t>
          </a:r>
          <a:r>
            <a:rPr lang="de-DE" sz="1200" u="sng" kern="1200" dirty="0"/>
            <a:t>interdisziplinäre</a:t>
          </a:r>
          <a:r>
            <a:rPr lang="de-DE" sz="1200" kern="1200" dirty="0"/>
            <a:t> Fortbildungs-</a:t>
          </a:r>
          <a:r>
            <a:rPr lang="de-DE" sz="1200" kern="1200" dirty="0" err="1"/>
            <a:t>maßnahmen</a:t>
          </a:r>
          <a:endParaRPr lang="de-DE" sz="1200" kern="1200" dirty="0"/>
        </a:p>
      </dsp:txBody>
      <dsp:txXfrm>
        <a:off x="2278803" y="458482"/>
        <a:ext cx="1414881" cy="1414881"/>
      </dsp:txXfrm>
    </dsp:sp>
    <dsp:sp modelId="{7ACD14B8-7ADC-4736-A518-C51E34D4061C}">
      <dsp:nvSpPr>
        <dsp:cNvPr id="0" name=""/>
        <dsp:cNvSpPr/>
      </dsp:nvSpPr>
      <dsp:spPr>
        <a:xfrm>
          <a:off x="513682" y="2070518"/>
          <a:ext cx="1567965" cy="1567965"/>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kern="1200"/>
            <a:t>Regelmäßige Integration in Fachweiterbildungen</a:t>
          </a:r>
        </a:p>
      </dsp:txBody>
      <dsp:txXfrm>
        <a:off x="590224" y="2147060"/>
        <a:ext cx="1414881" cy="1414881"/>
      </dsp:txXfrm>
    </dsp:sp>
    <dsp:sp modelId="{4FA849A0-C3C8-4BE6-88F3-8411F0F36921}">
      <dsp:nvSpPr>
        <dsp:cNvPr id="0" name=""/>
        <dsp:cNvSpPr/>
      </dsp:nvSpPr>
      <dsp:spPr>
        <a:xfrm>
          <a:off x="2202261" y="2070518"/>
          <a:ext cx="1567965" cy="1567965"/>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kern="1200"/>
            <a:t>Informationen für PatientInnen und Angehörige</a:t>
          </a:r>
        </a:p>
      </dsp:txBody>
      <dsp:txXfrm>
        <a:off x="2278803" y="2147060"/>
        <a:ext cx="1414881" cy="141488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C0DA2F-332D-4D66-B3C1-B737BD84DE37}">
      <dsp:nvSpPr>
        <dsp:cNvPr id="0" name=""/>
        <dsp:cNvSpPr/>
      </dsp:nvSpPr>
      <dsp:spPr>
        <a:xfrm>
          <a:off x="1548982" y="316821"/>
          <a:ext cx="1582459" cy="1966317"/>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de-DE" sz="1900" kern="1200" dirty="0"/>
            <a:t>Haben Sie Fragen, </a:t>
          </a:r>
          <a:br>
            <a:rPr lang="de-DE" sz="1900" kern="1200" dirty="0"/>
          </a:br>
          <a:r>
            <a:rPr lang="de-DE" sz="1900" kern="1200" dirty="0"/>
            <a:t>Anregungen </a:t>
          </a:r>
          <a:br>
            <a:rPr lang="de-DE" sz="1900" kern="1200" dirty="0"/>
          </a:br>
          <a:r>
            <a:rPr lang="de-DE" sz="1900" kern="1200" dirty="0"/>
            <a:t>oder Interesse </a:t>
          </a:r>
          <a:br>
            <a:rPr lang="de-DE" sz="1900" kern="1200" dirty="0"/>
          </a:br>
          <a:r>
            <a:rPr lang="de-DE" sz="1900" kern="1200" dirty="0"/>
            <a:t>an Mitarbeit?</a:t>
          </a:r>
        </a:p>
      </dsp:txBody>
      <dsp:txXfrm>
        <a:off x="1595331" y="363170"/>
        <a:ext cx="1489761" cy="187361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C0DA2F-332D-4D66-B3C1-B737BD84DE37}">
      <dsp:nvSpPr>
        <dsp:cNvPr id="0" name=""/>
        <dsp:cNvSpPr/>
      </dsp:nvSpPr>
      <dsp:spPr>
        <a:xfrm>
          <a:off x="0" y="645129"/>
          <a:ext cx="1906751" cy="1144050"/>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kern="1200" dirty="0" smtClean="0">
              <a:latin typeface="Arial'"/>
            </a:rPr>
            <a:t>Koffer gegen</a:t>
          </a:r>
        </a:p>
        <a:p>
          <a:pPr lvl="0" algn="ctr" defTabSz="533400">
            <a:lnSpc>
              <a:spcPct val="90000"/>
            </a:lnSpc>
            <a:spcBef>
              <a:spcPct val="0"/>
            </a:spcBef>
            <a:spcAft>
              <a:spcPct val="35000"/>
            </a:spcAft>
          </a:pPr>
          <a:r>
            <a:rPr lang="de-DE" sz="1200" kern="1200" dirty="0" smtClean="0">
              <a:latin typeface="Arial'"/>
            </a:rPr>
            <a:t>„Chaos im Kopf“</a:t>
          </a:r>
          <a:endParaRPr lang="de-DE" sz="1200" kern="1200" dirty="0">
            <a:latin typeface="Arial'"/>
          </a:endParaRPr>
        </a:p>
      </dsp:txBody>
      <dsp:txXfrm>
        <a:off x="33508" y="678637"/>
        <a:ext cx="1839735" cy="10770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E99667-729F-44F2-BAD3-F3CD80BAC627}">
      <dsp:nvSpPr>
        <dsp:cNvPr id="0" name=""/>
        <dsp:cNvSpPr/>
      </dsp:nvSpPr>
      <dsp:spPr>
        <a:xfrm rot="5400000">
          <a:off x="3624658" y="-1437566"/>
          <a:ext cx="683084" cy="3732894"/>
        </a:xfrm>
        <a:prstGeom prst="round2SameRect">
          <a:avLst/>
        </a:prstGeom>
        <a:solidFill>
          <a:schemeClr val="accent3">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171450" lvl="1" indent="-171450" algn="ctr" defTabSz="800100">
            <a:lnSpc>
              <a:spcPct val="90000"/>
            </a:lnSpc>
            <a:spcBef>
              <a:spcPct val="0"/>
            </a:spcBef>
            <a:spcAft>
              <a:spcPct val="15000"/>
            </a:spcAft>
            <a:buChar char="••"/>
          </a:pPr>
          <a:r>
            <a:rPr lang="de-DE" sz="1800" kern="1200" dirty="0"/>
            <a:t>Aktuelle Datenlage</a:t>
          </a:r>
        </a:p>
        <a:p>
          <a:pPr marL="171450" lvl="1" indent="-171450" algn="ctr" defTabSz="800100">
            <a:lnSpc>
              <a:spcPct val="90000"/>
            </a:lnSpc>
            <a:spcBef>
              <a:spcPct val="0"/>
            </a:spcBef>
            <a:spcAft>
              <a:spcPct val="15000"/>
            </a:spcAft>
            <a:buChar char="••"/>
          </a:pPr>
          <a:r>
            <a:rPr lang="de-DE" sz="1800" kern="1200" dirty="0"/>
            <a:t>Handlungsempfehlungen</a:t>
          </a:r>
        </a:p>
      </dsp:txBody>
      <dsp:txXfrm rot="-5400000">
        <a:off x="2099754" y="120683"/>
        <a:ext cx="3699549" cy="616394"/>
      </dsp:txXfrm>
    </dsp:sp>
    <dsp:sp modelId="{39C8A712-7D18-474B-AE41-9BEF4CDEF086}">
      <dsp:nvSpPr>
        <dsp:cNvPr id="0" name=""/>
        <dsp:cNvSpPr/>
      </dsp:nvSpPr>
      <dsp:spPr>
        <a:xfrm>
          <a:off x="0" y="1952"/>
          <a:ext cx="2099753" cy="853856"/>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de-DE" sz="2300" kern="1200" dirty="0"/>
            <a:t>Background</a:t>
          </a:r>
        </a:p>
      </dsp:txBody>
      <dsp:txXfrm>
        <a:off x="41682" y="43634"/>
        <a:ext cx="2016389" cy="770492"/>
      </dsp:txXfrm>
    </dsp:sp>
    <dsp:sp modelId="{08AE849E-CE7E-46FA-B6B7-07AA30342406}">
      <dsp:nvSpPr>
        <dsp:cNvPr id="0" name=""/>
        <dsp:cNvSpPr/>
      </dsp:nvSpPr>
      <dsp:spPr>
        <a:xfrm rot="5400000">
          <a:off x="3624658" y="-541017"/>
          <a:ext cx="683084" cy="3732894"/>
        </a:xfrm>
        <a:prstGeom prst="round2SameRect">
          <a:avLst/>
        </a:prstGeom>
        <a:solidFill>
          <a:schemeClr val="accent3">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171450" lvl="1" indent="-171450" algn="ctr" defTabSz="800100">
            <a:lnSpc>
              <a:spcPct val="90000"/>
            </a:lnSpc>
            <a:spcBef>
              <a:spcPct val="0"/>
            </a:spcBef>
            <a:spcAft>
              <a:spcPct val="15000"/>
            </a:spcAft>
            <a:buChar char="••"/>
          </a:pPr>
          <a:r>
            <a:rPr lang="de-DE" sz="1800" kern="1200" dirty="0" smtClean="0"/>
            <a:t>Konsequenz für </a:t>
          </a:r>
          <a:br>
            <a:rPr lang="de-DE" sz="1800" kern="1200" dirty="0" smtClean="0"/>
          </a:br>
          <a:r>
            <a:rPr lang="de-DE" sz="1800" kern="1200" dirty="0" smtClean="0"/>
            <a:t>Betroffene &amp; Behandler</a:t>
          </a:r>
          <a:endParaRPr lang="de-DE" sz="1800" kern="1200" dirty="0"/>
        </a:p>
      </dsp:txBody>
      <dsp:txXfrm rot="-5400000">
        <a:off x="2099754" y="1017232"/>
        <a:ext cx="3699549" cy="616394"/>
      </dsp:txXfrm>
    </dsp:sp>
    <dsp:sp modelId="{ABEC8CF1-6FB7-4071-8AF4-F8B9D293D1EE}">
      <dsp:nvSpPr>
        <dsp:cNvPr id="0" name=""/>
        <dsp:cNvSpPr/>
      </dsp:nvSpPr>
      <dsp:spPr>
        <a:xfrm>
          <a:off x="0" y="898501"/>
          <a:ext cx="2099753" cy="853856"/>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de-DE" sz="2300" kern="1200" dirty="0"/>
            <a:t>Prädisposition</a:t>
          </a:r>
        </a:p>
      </dsp:txBody>
      <dsp:txXfrm>
        <a:off x="41682" y="940183"/>
        <a:ext cx="2016389" cy="770492"/>
      </dsp:txXfrm>
    </dsp:sp>
    <dsp:sp modelId="{28792315-FA5C-45F0-91FD-FE437AF86EE4}">
      <dsp:nvSpPr>
        <dsp:cNvPr id="0" name=""/>
        <dsp:cNvSpPr/>
      </dsp:nvSpPr>
      <dsp:spPr>
        <a:xfrm rot="5400000">
          <a:off x="3624658" y="355531"/>
          <a:ext cx="683084" cy="3732894"/>
        </a:xfrm>
        <a:prstGeom prst="round2SameRect">
          <a:avLst/>
        </a:prstGeom>
        <a:solidFill>
          <a:schemeClr val="accent3">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171450" lvl="1" indent="-171450" algn="ctr" defTabSz="800100">
            <a:lnSpc>
              <a:spcPct val="90000"/>
            </a:lnSpc>
            <a:spcBef>
              <a:spcPct val="0"/>
            </a:spcBef>
            <a:spcAft>
              <a:spcPct val="15000"/>
            </a:spcAft>
            <a:buChar char="••"/>
          </a:pPr>
          <a:r>
            <a:rPr lang="de-DE" sz="1800" kern="1200" dirty="0"/>
            <a:t>Leitlinien</a:t>
          </a:r>
        </a:p>
        <a:p>
          <a:pPr marL="171450" lvl="1" indent="-171450" algn="ctr" defTabSz="800100">
            <a:lnSpc>
              <a:spcPct val="90000"/>
            </a:lnSpc>
            <a:spcBef>
              <a:spcPct val="0"/>
            </a:spcBef>
            <a:spcAft>
              <a:spcPct val="15000"/>
            </a:spcAft>
            <a:buChar char="••"/>
          </a:pPr>
          <a:r>
            <a:rPr lang="de-DE" sz="1800" kern="1200" dirty="0"/>
            <a:t>Vorgehen am UKJ</a:t>
          </a:r>
        </a:p>
      </dsp:txBody>
      <dsp:txXfrm rot="-5400000">
        <a:off x="2099754" y="1913781"/>
        <a:ext cx="3699549" cy="616394"/>
      </dsp:txXfrm>
    </dsp:sp>
    <dsp:sp modelId="{0890EB7B-8344-47D0-AC43-355A553B26A2}">
      <dsp:nvSpPr>
        <dsp:cNvPr id="0" name=""/>
        <dsp:cNvSpPr/>
      </dsp:nvSpPr>
      <dsp:spPr>
        <a:xfrm>
          <a:off x="0" y="1795050"/>
          <a:ext cx="2099753" cy="853856"/>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de-DE" sz="2300" kern="1200" dirty="0"/>
            <a:t>Prävention</a:t>
          </a:r>
        </a:p>
      </dsp:txBody>
      <dsp:txXfrm>
        <a:off x="41682" y="1836732"/>
        <a:ext cx="2016389" cy="770492"/>
      </dsp:txXfrm>
    </dsp:sp>
    <dsp:sp modelId="{25075100-CD5E-454A-8FB1-4749B1EF038E}">
      <dsp:nvSpPr>
        <dsp:cNvPr id="0" name=""/>
        <dsp:cNvSpPr/>
      </dsp:nvSpPr>
      <dsp:spPr>
        <a:xfrm>
          <a:off x="0" y="2691599"/>
          <a:ext cx="2099753" cy="853856"/>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de-DE" sz="2300" kern="1200" dirty="0"/>
            <a:t>Assessment</a:t>
          </a:r>
        </a:p>
      </dsp:txBody>
      <dsp:txXfrm>
        <a:off x="41682" y="2733281"/>
        <a:ext cx="2016389" cy="770492"/>
      </dsp:txXfrm>
    </dsp:sp>
    <dsp:sp modelId="{907B0E92-A9F3-4A61-A595-BE3417AD4BBD}">
      <dsp:nvSpPr>
        <dsp:cNvPr id="0" name=""/>
        <dsp:cNvSpPr/>
      </dsp:nvSpPr>
      <dsp:spPr>
        <a:xfrm rot="5400000">
          <a:off x="3624658" y="2148629"/>
          <a:ext cx="683084" cy="3732894"/>
        </a:xfrm>
        <a:prstGeom prst="round2SameRect">
          <a:avLst/>
        </a:prstGeom>
        <a:solidFill>
          <a:schemeClr val="accent3">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171450" lvl="1" indent="-171450" algn="ctr" defTabSz="800100">
            <a:lnSpc>
              <a:spcPct val="90000"/>
            </a:lnSpc>
            <a:spcBef>
              <a:spcPct val="0"/>
            </a:spcBef>
            <a:spcAft>
              <a:spcPct val="15000"/>
            </a:spcAft>
            <a:buChar char="••"/>
          </a:pPr>
          <a:r>
            <a:rPr lang="de-DE" sz="1800" kern="1200" dirty="0"/>
            <a:t>Literaturempfehlungen</a:t>
          </a:r>
        </a:p>
        <a:p>
          <a:pPr marL="171450" lvl="1" indent="-171450" algn="ctr" defTabSz="800100">
            <a:lnSpc>
              <a:spcPct val="90000"/>
            </a:lnSpc>
            <a:spcBef>
              <a:spcPct val="0"/>
            </a:spcBef>
            <a:spcAft>
              <a:spcPct val="15000"/>
            </a:spcAft>
            <a:buChar char="••"/>
          </a:pPr>
          <a:r>
            <a:rPr lang="de-DE" sz="1800" kern="1200" dirty="0"/>
            <a:t>Quellenangabe, Glossar &amp; Anhang</a:t>
          </a:r>
        </a:p>
      </dsp:txBody>
      <dsp:txXfrm rot="-5400000">
        <a:off x="2099754" y="3706879"/>
        <a:ext cx="3699549" cy="616394"/>
      </dsp:txXfrm>
    </dsp:sp>
    <dsp:sp modelId="{A4609072-F51C-4725-8B13-384989BD50ED}">
      <dsp:nvSpPr>
        <dsp:cNvPr id="0" name=""/>
        <dsp:cNvSpPr/>
      </dsp:nvSpPr>
      <dsp:spPr>
        <a:xfrm>
          <a:off x="0" y="3588148"/>
          <a:ext cx="2099753" cy="853856"/>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de-DE" sz="2300" kern="1200" dirty="0"/>
            <a:t>Take Home Message</a:t>
          </a:r>
        </a:p>
      </dsp:txBody>
      <dsp:txXfrm>
        <a:off x="41682" y="3629830"/>
        <a:ext cx="2016389" cy="7704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049FC8-AB3E-48D1-A8AE-E6ED338669EA}">
      <dsp:nvSpPr>
        <dsp:cNvPr id="0" name=""/>
        <dsp:cNvSpPr/>
      </dsp:nvSpPr>
      <dsp:spPr>
        <a:xfrm>
          <a:off x="169" y="246770"/>
          <a:ext cx="2042371" cy="2450845"/>
        </a:xfrm>
        <a:prstGeom prst="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201741" tIns="0" rIns="201741" bIns="330200" numCol="1" spcCol="1270" anchor="t" anchorCtr="0">
          <a:noAutofit/>
        </a:bodyPr>
        <a:lstStyle/>
        <a:p>
          <a:pPr lvl="0" algn="l" defTabSz="622300">
            <a:lnSpc>
              <a:spcPct val="90000"/>
            </a:lnSpc>
            <a:spcBef>
              <a:spcPct val="0"/>
            </a:spcBef>
            <a:spcAft>
              <a:spcPct val="35000"/>
            </a:spcAft>
          </a:pPr>
          <a:endParaRPr lang="de-DE" sz="1400" b="0" kern="1200" dirty="0"/>
        </a:p>
        <a:p>
          <a:pPr lvl="0" algn="ctr" defTabSz="622300">
            <a:lnSpc>
              <a:spcPct val="90000"/>
            </a:lnSpc>
            <a:spcBef>
              <a:spcPct val="0"/>
            </a:spcBef>
            <a:spcAft>
              <a:spcPct val="35000"/>
            </a:spcAft>
          </a:pPr>
          <a:r>
            <a:rPr lang="de-DE" sz="1400" b="0" kern="1200" dirty="0"/>
            <a:t>„Normalbevölkerung“ unter 0,4%</a:t>
          </a:r>
          <a:endParaRPr lang="en-US" sz="1400" kern="1200" dirty="0"/>
        </a:p>
      </dsp:txBody>
      <dsp:txXfrm>
        <a:off x="169" y="1227108"/>
        <a:ext cx="2042371" cy="1470507"/>
      </dsp:txXfrm>
    </dsp:sp>
    <dsp:sp modelId="{C69D12BB-0BC1-4FE8-988B-317E99EA1E93}">
      <dsp:nvSpPr>
        <dsp:cNvPr id="0" name=""/>
        <dsp:cNvSpPr/>
      </dsp:nvSpPr>
      <dsp:spPr>
        <a:xfrm>
          <a:off x="169" y="246770"/>
          <a:ext cx="2042371" cy="980338"/>
        </a:xfrm>
        <a:prstGeom prst="rect">
          <a:avLst/>
        </a:prstGeom>
        <a:noFill/>
        <a:ln w="25400" cap="flat" cmpd="sng" algn="ctr">
          <a:noFill/>
          <a:prstDash val="solid"/>
        </a:ln>
        <a:effectLst>
          <a:outerShdw blurRad="40000" dist="20000" dir="5400000" rotWithShape="0">
            <a:srgbClr val="000000">
              <a:alpha val="38000"/>
            </a:srgbClr>
          </a:outerShdw>
        </a:effectLst>
        <a:sp3d/>
      </dsp:spPr>
      <dsp:style>
        <a:lnRef idx="2">
          <a:scrgbClr r="0" g="0" b="0"/>
        </a:lnRef>
        <a:fillRef idx="1">
          <a:scrgbClr r="0" g="0" b="0"/>
        </a:fillRef>
        <a:effectRef idx="1">
          <a:scrgbClr r="0" g="0" b="0"/>
        </a:effectRef>
        <a:fontRef idx="minor">
          <a:schemeClr val="lt1"/>
        </a:fontRef>
      </dsp:style>
      <dsp:txBody>
        <a:bodyPr spcFirstLastPara="0" vert="horz" wrap="square" lIns="201741" tIns="165100" rIns="201741" bIns="165100" numCol="1" spcCol="1270" anchor="ctr" anchorCtr="0">
          <a:noAutofit/>
        </a:bodyPr>
        <a:lstStyle/>
        <a:p>
          <a:pPr lvl="0" algn="l" defTabSz="2044700">
            <a:lnSpc>
              <a:spcPct val="90000"/>
            </a:lnSpc>
            <a:spcBef>
              <a:spcPct val="0"/>
            </a:spcBef>
            <a:spcAft>
              <a:spcPct val="35000"/>
            </a:spcAft>
          </a:pPr>
          <a:endParaRPr lang="en-US" sz="4600" kern="1200" dirty="0"/>
        </a:p>
      </dsp:txBody>
      <dsp:txXfrm>
        <a:off x="169" y="246770"/>
        <a:ext cx="2042371" cy="980338"/>
      </dsp:txXfrm>
    </dsp:sp>
    <dsp:sp modelId="{682BB0A0-9F41-4B1A-8919-E775DDF61967}">
      <dsp:nvSpPr>
        <dsp:cNvPr id="0" name=""/>
        <dsp:cNvSpPr/>
      </dsp:nvSpPr>
      <dsp:spPr>
        <a:xfrm>
          <a:off x="2205929" y="246770"/>
          <a:ext cx="2042371" cy="2450845"/>
        </a:xfrm>
        <a:prstGeom prst="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201741" tIns="0" rIns="201741" bIns="330200" numCol="1" spcCol="1270" anchor="t" anchorCtr="0">
          <a:noAutofit/>
        </a:bodyPr>
        <a:lstStyle/>
        <a:p>
          <a:pPr lvl="0" algn="ctr" defTabSz="622300">
            <a:lnSpc>
              <a:spcPct val="90000"/>
            </a:lnSpc>
            <a:spcBef>
              <a:spcPct val="0"/>
            </a:spcBef>
            <a:spcAft>
              <a:spcPct val="35000"/>
            </a:spcAft>
          </a:pPr>
          <a:endParaRPr lang="de-DE" sz="1400" b="0" kern="1200" dirty="0"/>
        </a:p>
        <a:p>
          <a:pPr lvl="0" algn="ctr" defTabSz="622300">
            <a:lnSpc>
              <a:spcPct val="90000"/>
            </a:lnSpc>
            <a:spcBef>
              <a:spcPct val="0"/>
            </a:spcBef>
            <a:spcAft>
              <a:spcPct val="35000"/>
            </a:spcAft>
          </a:pPr>
          <a:r>
            <a:rPr lang="de-DE" sz="1400" b="0" kern="1200" dirty="0"/>
            <a:t>PatientInnen im Krankenhaus</a:t>
          </a:r>
          <a:br>
            <a:rPr lang="de-DE" sz="1400" b="0" kern="1200" dirty="0"/>
          </a:br>
          <a:r>
            <a:rPr lang="de-DE" sz="1400" b="0" kern="1200" dirty="0"/>
            <a:t> 15-22%</a:t>
          </a:r>
          <a:endParaRPr lang="en-US" sz="1400" kern="1200" dirty="0"/>
        </a:p>
      </dsp:txBody>
      <dsp:txXfrm>
        <a:off x="2205929" y="1227108"/>
        <a:ext cx="2042371" cy="1470507"/>
      </dsp:txXfrm>
    </dsp:sp>
    <dsp:sp modelId="{C3B5EDAD-A5A9-4A46-8F74-392C6C6DE8AD}">
      <dsp:nvSpPr>
        <dsp:cNvPr id="0" name=""/>
        <dsp:cNvSpPr/>
      </dsp:nvSpPr>
      <dsp:spPr>
        <a:xfrm>
          <a:off x="2205929" y="246770"/>
          <a:ext cx="2042371" cy="980338"/>
        </a:xfrm>
        <a:prstGeom prst="rect">
          <a:avLst/>
        </a:prstGeom>
        <a:noFill/>
        <a:ln w="25400" cap="flat" cmpd="sng" algn="ctr">
          <a:noFill/>
          <a:prstDash val="solid"/>
        </a:ln>
        <a:effectLst>
          <a:outerShdw blurRad="40000" dist="20000" dir="5400000" rotWithShape="0">
            <a:srgbClr val="000000">
              <a:alpha val="38000"/>
            </a:srgbClr>
          </a:outerShdw>
        </a:effectLst>
        <a:sp3d/>
      </dsp:spPr>
      <dsp:style>
        <a:lnRef idx="2">
          <a:scrgbClr r="0" g="0" b="0"/>
        </a:lnRef>
        <a:fillRef idx="1">
          <a:scrgbClr r="0" g="0" b="0"/>
        </a:fillRef>
        <a:effectRef idx="1">
          <a:scrgbClr r="0" g="0" b="0"/>
        </a:effectRef>
        <a:fontRef idx="minor">
          <a:schemeClr val="lt1"/>
        </a:fontRef>
      </dsp:style>
      <dsp:txBody>
        <a:bodyPr spcFirstLastPara="0" vert="horz" wrap="square" lIns="201741" tIns="165100" rIns="201741" bIns="165100" numCol="1" spcCol="1270" anchor="ctr" anchorCtr="0">
          <a:noAutofit/>
        </a:bodyPr>
        <a:lstStyle/>
        <a:p>
          <a:pPr lvl="0" algn="l" defTabSz="2044700">
            <a:lnSpc>
              <a:spcPct val="90000"/>
            </a:lnSpc>
            <a:spcBef>
              <a:spcPct val="0"/>
            </a:spcBef>
            <a:spcAft>
              <a:spcPct val="35000"/>
            </a:spcAft>
          </a:pPr>
          <a:endParaRPr lang="en-US" sz="4600" kern="1200" dirty="0"/>
        </a:p>
      </dsp:txBody>
      <dsp:txXfrm>
        <a:off x="2205929" y="246770"/>
        <a:ext cx="2042371" cy="980338"/>
      </dsp:txXfrm>
    </dsp:sp>
    <dsp:sp modelId="{266F55B9-C780-457C-9ED9-A439A8778D9C}">
      <dsp:nvSpPr>
        <dsp:cNvPr id="0" name=""/>
        <dsp:cNvSpPr/>
      </dsp:nvSpPr>
      <dsp:spPr>
        <a:xfrm>
          <a:off x="4411690" y="246770"/>
          <a:ext cx="2042371" cy="2450845"/>
        </a:xfrm>
        <a:prstGeom prst="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201741" tIns="0" rIns="201741" bIns="330200" numCol="1" spcCol="1270" anchor="t" anchorCtr="0">
          <a:noAutofit/>
        </a:bodyPr>
        <a:lstStyle/>
        <a:p>
          <a:pPr lvl="0" algn="ctr" defTabSz="622300">
            <a:lnSpc>
              <a:spcPct val="90000"/>
            </a:lnSpc>
            <a:spcBef>
              <a:spcPct val="0"/>
            </a:spcBef>
            <a:spcAft>
              <a:spcPct val="35000"/>
            </a:spcAft>
          </a:pPr>
          <a:endParaRPr lang="de-DE" sz="1400" b="0" kern="1200" dirty="0"/>
        </a:p>
        <a:p>
          <a:pPr lvl="0" algn="ctr" defTabSz="622300">
            <a:lnSpc>
              <a:spcPct val="90000"/>
            </a:lnSpc>
            <a:spcBef>
              <a:spcPct val="0"/>
            </a:spcBef>
            <a:spcAft>
              <a:spcPct val="35000"/>
            </a:spcAft>
          </a:pPr>
          <a:r>
            <a:rPr lang="de-DE" sz="1400" b="0" kern="1200" dirty="0"/>
            <a:t>Postoperatives Delir (POD) bis 52%</a:t>
          </a:r>
          <a:endParaRPr lang="en-US" sz="1400" kern="1200" dirty="0"/>
        </a:p>
      </dsp:txBody>
      <dsp:txXfrm>
        <a:off x="4411690" y="1227108"/>
        <a:ext cx="2042371" cy="1470507"/>
      </dsp:txXfrm>
    </dsp:sp>
    <dsp:sp modelId="{6181F923-1769-41B7-A84E-2296856AFDD4}">
      <dsp:nvSpPr>
        <dsp:cNvPr id="0" name=""/>
        <dsp:cNvSpPr/>
      </dsp:nvSpPr>
      <dsp:spPr>
        <a:xfrm>
          <a:off x="4411690" y="246770"/>
          <a:ext cx="2042371" cy="980338"/>
        </a:xfrm>
        <a:prstGeom prst="rect">
          <a:avLst/>
        </a:prstGeom>
        <a:noFill/>
        <a:ln w="25400" cap="flat" cmpd="sng" algn="ctr">
          <a:noFill/>
          <a:prstDash val="solid"/>
        </a:ln>
        <a:effectLst>
          <a:outerShdw blurRad="40000" dist="20000" dir="5400000" rotWithShape="0">
            <a:srgbClr val="000000">
              <a:alpha val="38000"/>
            </a:srgbClr>
          </a:outerShdw>
        </a:effectLst>
        <a:sp3d/>
      </dsp:spPr>
      <dsp:style>
        <a:lnRef idx="2">
          <a:scrgbClr r="0" g="0" b="0"/>
        </a:lnRef>
        <a:fillRef idx="1">
          <a:scrgbClr r="0" g="0" b="0"/>
        </a:fillRef>
        <a:effectRef idx="1">
          <a:scrgbClr r="0" g="0" b="0"/>
        </a:effectRef>
        <a:fontRef idx="minor">
          <a:schemeClr val="lt1"/>
        </a:fontRef>
      </dsp:style>
      <dsp:txBody>
        <a:bodyPr spcFirstLastPara="0" vert="horz" wrap="square" lIns="201741" tIns="165100" rIns="201741" bIns="165100" numCol="1" spcCol="1270" anchor="ctr" anchorCtr="0">
          <a:noAutofit/>
        </a:bodyPr>
        <a:lstStyle/>
        <a:p>
          <a:pPr lvl="0" algn="l" defTabSz="2044700">
            <a:lnSpc>
              <a:spcPct val="90000"/>
            </a:lnSpc>
            <a:spcBef>
              <a:spcPct val="0"/>
            </a:spcBef>
            <a:spcAft>
              <a:spcPct val="35000"/>
            </a:spcAft>
          </a:pPr>
          <a:endParaRPr lang="en-US" sz="4600" kern="1200" dirty="0"/>
        </a:p>
      </dsp:txBody>
      <dsp:txXfrm>
        <a:off x="4411690" y="246770"/>
        <a:ext cx="2042371" cy="980338"/>
      </dsp:txXfrm>
    </dsp:sp>
    <dsp:sp modelId="{D256A952-352C-4603-875C-7CDEA5E85AED}">
      <dsp:nvSpPr>
        <dsp:cNvPr id="0" name=""/>
        <dsp:cNvSpPr/>
      </dsp:nvSpPr>
      <dsp:spPr>
        <a:xfrm>
          <a:off x="6617451" y="246770"/>
          <a:ext cx="2042371" cy="2450845"/>
        </a:xfrm>
        <a:prstGeom prst="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201741" tIns="0" rIns="201741" bIns="330200" numCol="1" spcCol="1270" anchor="t" anchorCtr="0">
          <a:noAutofit/>
        </a:bodyPr>
        <a:lstStyle/>
        <a:p>
          <a:pPr lvl="0" algn="l" defTabSz="622300">
            <a:lnSpc>
              <a:spcPct val="90000"/>
            </a:lnSpc>
            <a:spcBef>
              <a:spcPct val="0"/>
            </a:spcBef>
            <a:spcAft>
              <a:spcPct val="35000"/>
            </a:spcAft>
          </a:pPr>
          <a:endParaRPr lang="de-DE" sz="1400" b="0" kern="1200" dirty="0"/>
        </a:p>
        <a:p>
          <a:pPr lvl="0" algn="ctr" defTabSz="622300">
            <a:lnSpc>
              <a:spcPct val="90000"/>
            </a:lnSpc>
            <a:spcBef>
              <a:spcPct val="0"/>
            </a:spcBef>
            <a:spcAft>
              <a:spcPct val="35000"/>
            </a:spcAft>
          </a:pPr>
          <a:r>
            <a:rPr lang="de-DE" sz="1400" b="0" kern="1200" dirty="0" err="1"/>
            <a:t>PatientInnnen</a:t>
          </a:r>
          <a:r>
            <a:rPr lang="de-DE" sz="1400" b="0" kern="1200" dirty="0"/>
            <a:t> auf Intensivstation</a:t>
          </a:r>
          <a:br>
            <a:rPr lang="de-DE" sz="1400" b="0" kern="1200" dirty="0"/>
          </a:br>
          <a:r>
            <a:rPr lang="de-DE" sz="1400" b="0" kern="1200" dirty="0"/>
            <a:t> 30-80%</a:t>
          </a:r>
          <a:endParaRPr lang="en-US" sz="1400" kern="1200" dirty="0"/>
        </a:p>
      </dsp:txBody>
      <dsp:txXfrm>
        <a:off x="6617451" y="1227108"/>
        <a:ext cx="2042371" cy="1470507"/>
      </dsp:txXfrm>
    </dsp:sp>
    <dsp:sp modelId="{1006FCA0-C3D6-4E0B-92E9-4DEEBC354CC3}">
      <dsp:nvSpPr>
        <dsp:cNvPr id="0" name=""/>
        <dsp:cNvSpPr/>
      </dsp:nvSpPr>
      <dsp:spPr>
        <a:xfrm>
          <a:off x="6617451" y="246770"/>
          <a:ext cx="2042371" cy="980338"/>
        </a:xfrm>
        <a:prstGeom prst="rect">
          <a:avLst/>
        </a:prstGeom>
        <a:noFill/>
        <a:ln w="25400" cap="flat" cmpd="sng" algn="ctr">
          <a:noFill/>
          <a:prstDash val="solid"/>
        </a:ln>
        <a:effectLst>
          <a:outerShdw blurRad="40000" dist="20000" dir="5400000" rotWithShape="0">
            <a:srgbClr val="000000">
              <a:alpha val="38000"/>
            </a:srgbClr>
          </a:outerShdw>
        </a:effectLst>
        <a:sp3d/>
      </dsp:spPr>
      <dsp:style>
        <a:lnRef idx="2">
          <a:scrgbClr r="0" g="0" b="0"/>
        </a:lnRef>
        <a:fillRef idx="1">
          <a:scrgbClr r="0" g="0" b="0"/>
        </a:fillRef>
        <a:effectRef idx="1">
          <a:scrgbClr r="0" g="0" b="0"/>
        </a:effectRef>
        <a:fontRef idx="minor">
          <a:schemeClr val="lt1"/>
        </a:fontRef>
      </dsp:style>
      <dsp:txBody>
        <a:bodyPr spcFirstLastPara="0" vert="horz" wrap="square" lIns="201741" tIns="165100" rIns="201741" bIns="165100" numCol="1" spcCol="1270" anchor="ctr" anchorCtr="0">
          <a:noAutofit/>
        </a:bodyPr>
        <a:lstStyle/>
        <a:p>
          <a:pPr lvl="0" algn="l" defTabSz="2044700">
            <a:lnSpc>
              <a:spcPct val="90000"/>
            </a:lnSpc>
            <a:spcBef>
              <a:spcPct val="0"/>
            </a:spcBef>
            <a:spcAft>
              <a:spcPct val="35000"/>
            </a:spcAft>
          </a:pPr>
          <a:endParaRPr lang="en-US" sz="4600" kern="1200" dirty="0"/>
        </a:p>
      </dsp:txBody>
      <dsp:txXfrm>
        <a:off x="6617451" y="246770"/>
        <a:ext cx="2042371" cy="9803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B6A6A0-57FA-4EBB-870E-FF282FBDF5F4}">
      <dsp:nvSpPr>
        <dsp:cNvPr id="0" name=""/>
        <dsp:cNvSpPr/>
      </dsp:nvSpPr>
      <dsp:spPr>
        <a:xfrm>
          <a:off x="419214" y="712773"/>
          <a:ext cx="683437" cy="683437"/>
        </a:xfrm>
        <a:prstGeom prst="rect">
          <a:avLst/>
        </a:prstGeom>
        <a:blipFill>
          <a:blip xmlns:r="http://schemas.openxmlformats.org/officeDocument/2006/relationships" r:embed="rId1">
            <a:extLst>
              <a:ext uri="{96DAC541-7B7A-43D3-8B79-37D633B846F1}">
                <asvg:svgBlip xmlns="" xmlns:asvg="http://schemas.microsoft.com/office/drawing/2016/SVG/main" r:embed="rId2"/>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78D31D7-67A2-4E8B-9D53-A5087A1D9CE8}">
      <dsp:nvSpPr>
        <dsp:cNvPr id="0" name=""/>
        <dsp:cNvSpPr/>
      </dsp:nvSpPr>
      <dsp:spPr>
        <a:xfrm>
          <a:off x="1558" y="1624112"/>
          <a:ext cx="1518750" cy="60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90000"/>
            </a:lnSpc>
            <a:spcBef>
              <a:spcPct val="0"/>
            </a:spcBef>
            <a:spcAft>
              <a:spcPct val="35000"/>
            </a:spcAft>
          </a:pPr>
          <a:r>
            <a:rPr lang="de-DE" sz="1100" b="1" kern="1200" dirty="0"/>
            <a:t>Akute Bewusstseinsstörung</a:t>
          </a:r>
          <a:endParaRPr lang="en-US" sz="1100" kern="1200" dirty="0"/>
        </a:p>
      </dsp:txBody>
      <dsp:txXfrm>
        <a:off x="1558" y="1624112"/>
        <a:ext cx="1518750" cy="607500"/>
      </dsp:txXfrm>
    </dsp:sp>
    <dsp:sp modelId="{C77FF89F-8061-401A-9AF3-759D195BBF4A}">
      <dsp:nvSpPr>
        <dsp:cNvPr id="0" name=""/>
        <dsp:cNvSpPr/>
      </dsp:nvSpPr>
      <dsp:spPr>
        <a:xfrm>
          <a:off x="2203745" y="712773"/>
          <a:ext cx="683437" cy="683437"/>
        </a:xfrm>
        <a:prstGeom prst="rect">
          <a:avLst/>
        </a:prstGeom>
        <a:blipFill>
          <a:blip xmlns:r="http://schemas.openxmlformats.org/officeDocument/2006/relationships" r:embed="rId3">
            <a:extLst>
              <a:ext uri="{96DAC541-7B7A-43D3-8B79-37D633B846F1}">
                <asvg:svgBlip xmlns="" xmlns:asvg="http://schemas.microsoft.com/office/drawing/2016/SVG/main" r:embed="rId4"/>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EFEE52B-72E2-4858-AC69-12E5C10744B0}">
      <dsp:nvSpPr>
        <dsp:cNvPr id="0" name=""/>
        <dsp:cNvSpPr/>
      </dsp:nvSpPr>
      <dsp:spPr>
        <a:xfrm>
          <a:off x="1786089" y="1624112"/>
          <a:ext cx="1518750" cy="60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90000"/>
            </a:lnSpc>
            <a:spcBef>
              <a:spcPct val="0"/>
            </a:spcBef>
            <a:spcAft>
              <a:spcPct val="35000"/>
            </a:spcAft>
          </a:pPr>
          <a:r>
            <a:rPr lang="de-DE" sz="1100" b="1" kern="1200"/>
            <a:t>Schwankender Verlauf</a:t>
          </a:r>
          <a:endParaRPr lang="en-US" sz="1100" kern="1200"/>
        </a:p>
      </dsp:txBody>
      <dsp:txXfrm>
        <a:off x="1786089" y="1624112"/>
        <a:ext cx="1518750" cy="607500"/>
      </dsp:txXfrm>
    </dsp:sp>
    <dsp:sp modelId="{A842EAE3-8344-40F1-A338-DBF3652B7F3B}">
      <dsp:nvSpPr>
        <dsp:cNvPr id="0" name=""/>
        <dsp:cNvSpPr/>
      </dsp:nvSpPr>
      <dsp:spPr>
        <a:xfrm>
          <a:off x="3988277" y="712773"/>
          <a:ext cx="683437" cy="683437"/>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24ED53F-8ED0-4164-AF4C-0A624CFFA4ED}">
      <dsp:nvSpPr>
        <dsp:cNvPr id="0" name=""/>
        <dsp:cNvSpPr/>
      </dsp:nvSpPr>
      <dsp:spPr>
        <a:xfrm>
          <a:off x="3570621" y="1624112"/>
          <a:ext cx="1518750" cy="60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90000"/>
            </a:lnSpc>
            <a:spcBef>
              <a:spcPct val="0"/>
            </a:spcBef>
            <a:spcAft>
              <a:spcPct val="35000"/>
            </a:spcAft>
          </a:pPr>
          <a:r>
            <a:rPr lang="de-DE" sz="1100" b="1" kern="1200"/>
            <a:t>Organische Ursache</a:t>
          </a:r>
          <a:endParaRPr lang="en-US" sz="1100" kern="1200"/>
        </a:p>
      </dsp:txBody>
      <dsp:txXfrm>
        <a:off x="3570621" y="1624112"/>
        <a:ext cx="1518750" cy="607500"/>
      </dsp:txXfrm>
    </dsp:sp>
    <dsp:sp modelId="{97DCD73F-0EB4-4FAA-A998-3C25ACB0476D}">
      <dsp:nvSpPr>
        <dsp:cNvPr id="0" name=""/>
        <dsp:cNvSpPr/>
      </dsp:nvSpPr>
      <dsp:spPr>
        <a:xfrm>
          <a:off x="5772808" y="712773"/>
          <a:ext cx="683437" cy="683437"/>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6A5D37-19BE-4B22-8C6F-EAFFDF3599AE}">
      <dsp:nvSpPr>
        <dsp:cNvPr id="0" name=""/>
        <dsp:cNvSpPr/>
      </dsp:nvSpPr>
      <dsp:spPr>
        <a:xfrm>
          <a:off x="5355152" y="1624112"/>
          <a:ext cx="1518750" cy="60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90000"/>
            </a:lnSpc>
            <a:spcBef>
              <a:spcPct val="0"/>
            </a:spcBef>
            <a:spcAft>
              <a:spcPct val="35000"/>
            </a:spcAft>
          </a:pPr>
          <a:r>
            <a:rPr lang="de-DE" sz="1100" b="1" kern="1200"/>
            <a:t>Störung des Gedächtnisses, der Aufmerksamkeit und der Konzentration</a:t>
          </a:r>
          <a:endParaRPr lang="en-US" sz="1100" kern="1200"/>
        </a:p>
      </dsp:txBody>
      <dsp:txXfrm>
        <a:off x="5355152" y="1624112"/>
        <a:ext cx="1518750" cy="607500"/>
      </dsp:txXfrm>
    </dsp:sp>
    <dsp:sp modelId="{76EA9239-D4BB-4378-AEAC-1BBFD98E3828}">
      <dsp:nvSpPr>
        <dsp:cNvPr id="0" name=""/>
        <dsp:cNvSpPr/>
      </dsp:nvSpPr>
      <dsp:spPr>
        <a:xfrm>
          <a:off x="7557339" y="712773"/>
          <a:ext cx="683437" cy="683437"/>
        </a:xfrm>
        <a:prstGeom prst="rect">
          <a:avLst/>
        </a:prstGeom>
        <a:blipFill>
          <a:blip xmlns:r="http://schemas.openxmlformats.org/officeDocument/2006/relationships" r:embed="rId9">
            <a:extLst>
              <a:ext uri="{96DAC541-7B7A-43D3-8B79-37D633B846F1}">
                <asvg:svgBlip xmlns="" xmlns:asvg="http://schemas.microsoft.com/office/drawing/2016/SVG/main" r:embed="rId10"/>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A0BCADD-A66F-4282-97AA-4418385BA87F}">
      <dsp:nvSpPr>
        <dsp:cNvPr id="0" name=""/>
        <dsp:cNvSpPr/>
      </dsp:nvSpPr>
      <dsp:spPr>
        <a:xfrm>
          <a:off x="7139683" y="1624112"/>
          <a:ext cx="1518750" cy="60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90000"/>
            </a:lnSpc>
            <a:spcBef>
              <a:spcPct val="0"/>
            </a:spcBef>
            <a:spcAft>
              <a:spcPct val="35000"/>
            </a:spcAft>
          </a:pPr>
          <a:r>
            <a:rPr lang="de-DE" sz="1100" b="1" kern="1200"/>
            <a:t>Störung des Tag-Nacht-Rhythmus</a:t>
          </a:r>
          <a:endParaRPr lang="en-US" sz="1100" kern="1200"/>
        </a:p>
      </dsp:txBody>
      <dsp:txXfrm>
        <a:off x="7139683" y="1624112"/>
        <a:ext cx="1518750" cy="6075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9F0317-2254-462B-966B-A3D098FBE245}">
      <dsp:nvSpPr>
        <dsp:cNvPr id="0" name=""/>
        <dsp:cNvSpPr/>
      </dsp:nvSpPr>
      <dsp:spPr>
        <a:xfrm rot="5400000">
          <a:off x="5495965" y="-2173748"/>
          <a:ext cx="785661" cy="5542396"/>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ctr" defTabSz="711200">
            <a:lnSpc>
              <a:spcPct val="90000"/>
            </a:lnSpc>
            <a:spcBef>
              <a:spcPct val="0"/>
            </a:spcBef>
            <a:spcAft>
              <a:spcPct val="15000"/>
            </a:spcAft>
            <a:buChar char="••"/>
          </a:pPr>
          <a:r>
            <a:rPr lang="de-DE" sz="1600" kern="1200" dirty="0" smtClean="0">
              <a:solidFill>
                <a:srgbClr val="000000">
                  <a:hueOff val="0"/>
                  <a:satOff val="0"/>
                  <a:lumOff val="0"/>
                  <a:alphaOff val="0"/>
                </a:srgbClr>
              </a:solidFill>
              <a:latin typeface="Arial" panose="020B0604020202020204" pitchFamily="34" charset="0"/>
              <a:ea typeface="+mn-ea"/>
              <a:cs typeface="Arial" panose="020B0604020202020204" pitchFamily="34" charset="0"/>
            </a:rPr>
            <a:t>gestörte </a:t>
          </a:r>
          <a:r>
            <a:rPr lang="de-DE" sz="16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Vigilanz, Orientierung, Auffassungsgabe, emotionale Regulationsfähigkeit, </a:t>
          </a:r>
          <a:r>
            <a:rPr lang="de-DE" sz="1600" kern="1200" dirty="0" smtClean="0">
              <a:solidFill>
                <a:srgbClr val="000000">
                  <a:hueOff val="0"/>
                  <a:satOff val="0"/>
                  <a:lumOff val="0"/>
                  <a:alphaOff val="0"/>
                </a:srgbClr>
              </a:solidFill>
              <a:latin typeface="Arial" panose="020B0604020202020204" pitchFamily="34" charset="0"/>
              <a:ea typeface="+mn-ea"/>
              <a:cs typeface="Arial" panose="020B0604020202020204" pitchFamily="34" charset="0"/>
            </a:rPr>
            <a:t>Aggression</a:t>
          </a:r>
          <a:endParaRPr lang="en-US" sz="16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endParaRPr>
        </a:p>
        <a:p>
          <a:pPr marL="171450" lvl="1" indent="-171450" algn="ctr" defTabSz="711200">
            <a:lnSpc>
              <a:spcPct val="90000"/>
            </a:lnSpc>
            <a:spcBef>
              <a:spcPct val="0"/>
            </a:spcBef>
            <a:spcAft>
              <a:spcPct val="15000"/>
            </a:spcAft>
            <a:buChar char="••"/>
          </a:pPr>
          <a:r>
            <a:rPr lang="de-DE" sz="1600" kern="1200" dirty="0" smtClean="0">
              <a:solidFill>
                <a:srgbClr val="000000">
                  <a:hueOff val="0"/>
                  <a:satOff val="0"/>
                  <a:lumOff val="0"/>
                  <a:alphaOff val="0"/>
                </a:srgbClr>
              </a:solidFill>
              <a:latin typeface="Arial" panose="020B0604020202020204" pitchFamily="34" charset="0"/>
              <a:ea typeface="+mn-ea"/>
              <a:cs typeface="Arial" panose="020B0604020202020204" pitchFamily="34" charset="0"/>
            </a:rPr>
            <a:t>Eigen-</a:t>
          </a:r>
          <a:r>
            <a:rPr lang="de-DE" sz="16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/Fremdgefährdung </a:t>
          </a:r>
          <a:endParaRPr lang="en-US" sz="16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endParaRPr>
        </a:p>
      </dsp:txBody>
      <dsp:txXfrm rot="-5400000">
        <a:off x="3117598" y="242972"/>
        <a:ext cx="5504043" cy="708955"/>
      </dsp:txXfrm>
    </dsp:sp>
    <dsp:sp modelId="{B8A4BCDB-25BA-4D68-8DB8-223553291BF9}">
      <dsp:nvSpPr>
        <dsp:cNvPr id="0" name=""/>
        <dsp:cNvSpPr/>
      </dsp:nvSpPr>
      <dsp:spPr>
        <a:xfrm>
          <a:off x="0" y="1541"/>
          <a:ext cx="3117597" cy="101764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de-DE" sz="2000" b="0" i="1" kern="1200">
              <a:latin typeface="Arial" panose="020B0604020202020204" pitchFamily="34" charset="0"/>
              <a:cs typeface="Arial" panose="020B0604020202020204" pitchFamily="34" charset="0"/>
            </a:rPr>
            <a:t>Durchgangssyndrom</a:t>
          </a:r>
          <a:endParaRPr lang="en-US" sz="1400" kern="1200" dirty="0"/>
        </a:p>
      </dsp:txBody>
      <dsp:txXfrm>
        <a:off x="49677" y="51218"/>
        <a:ext cx="3018243" cy="918288"/>
      </dsp:txXfrm>
    </dsp:sp>
    <dsp:sp modelId="{ABC60B9F-B55E-41A7-9F65-51ED1A9D4C4C}">
      <dsp:nvSpPr>
        <dsp:cNvPr id="0" name=""/>
        <dsp:cNvSpPr/>
      </dsp:nvSpPr>
      <dsp:spPr>
        <a:xfrm rot="5400000">
          <a:off x="5474173" y="-1199874"/>
          <a:ext cx="814114" cy="5557525"/>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ctr" defTabSz="711200">
            <a:lnSpc>
              <a:spcPct val="90000"/>
            </a:lnSpc>
            <a:spcBef>
              <a:spcPct val="0"/>
            </a:spcBef>
            <a:spcAft>
              <a:spcPct val="15000"/>
            </a:spcAft>
            <a:buChar char="••"/>
          </a:pPr>
          <a:r>
            <a:rPr lang="de-DE" sz="1800" kern="1200" dirty="0" smtClean="0">
              <a:solidFill>
                <a:srgbClr val="000000">
                  <a:hueOff val="0"/>
                  <a:satOff val="0"/>
                  <a:lumOff val="0"/>
                  <a:alphaOff val="0"/>
                </a:srgbClr>
              </a:solidFill>
              <a:latin typeface="Arial" panose="020B0604020202020204" pitchFamily="34" charset="0"/>
              <a:ea typeface="+mn-ea"/>
              <a:cs typeface="Arial" panose="020B0604020202020204" pitchFamily="34" charset="0"/>
            </a:rPr>
            <a:t>fluktuierend, Eskalation oft </a:t>
          </a:r>
          <a:r>
            <a:rPr lang="de-DE" sz="1800" kern="1200" dirty="0" err="1" smtClean="0">
              <a:solidFill>
                <a:srgbClr val="000000">
                  <a:hueOff val="0"/>
                  <a:satOff val="0"/>
                  <a:lumOff val="0"/>
                  <a:alphaOff val="0"/>
                </a:srgbClr>
              </a:solidFill>
              <a:latin typeface="Arial" panose="020B0604020202020204" pitchFamily="34" charset="0"/>
              <a:ea typeface="+mn-ea"/>
              <a:cs typeface="Arial" panose="020B0604020202020204" pitchFamily="34" charset="0"/>
            </a:rPr>
            <a:t>abend</a:t>
          </a:r>
          <a:r>
            <a:rPr lang="de-DE" sz="1800" kern="1200" dirty="0" smtClean="0">
              <a:solidFill>
                <a:srgbClr val="000000">
                  <a:hueOff val="0"/>
                  <a:satOff val="0"/>
                  <a:lumOff val="0"/>
                  <a:alphaOff val="0"/>
                </a:srgbClr>
              </a:solidFill>
              <a:latin typeface="Arial" panose="020B0604020202020204" pitchFamily="34" charset="0"/>
              <a:ea typeface="+mn-ea"/>
              <a:cs typeface="Arial" panose="020B0604020202020204" pitchFamily="34" charset="0"/>
            </a:rPr>
            <a:t> und </a:t>
          </a:r>
          <a:r>
            <a:rPr lang="de-DE" sz="18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nachts</a:t>
          </a:r>
          <a:endParaRPr lang="en-US" sz="18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endParaRPr>
        </a:p>
        <a:p>
          <a:pPr marL="171450" lvl="1" indent="-171450" algn="ctr" defTabSz="711200">
            <a:lnSpc>
              <a:spcPct val="90000"/>
            </a:lnSpc>
            <a:spcBef>
              <a:spcPct val="0"/>
            </a:spcBef>
            <a:spcAft>
              <a:spcPct val="15000"/>
            </a:spcAft>
            <a:buChar char="••"/>
          </a:pPr>
          <a:r>
            <a:rPr lang="de-DE" sz="18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rPr>
            <a:t>tagsüber sehr müde oder subjektiv „normal“ </a:t>
          </a:r>
          <a:endParaRPr lang="en-US" sz="1800" kern="1200" dirty="0">
            <a:solidFill>
              <a:srgbClr val="000000">
                <a:hueOff val="0"/>
                <a:satOff val="0"/>
                <a:lumOff val="0"/>
                <a:alphaOff val="0"/>
              </a:srgbClr>
            </a:solidFill>
            <a:latin typeface="Arial" panose="020B0604020202020204" pitchFamily="34" charset="0"/>
            <a:ea typeface="+mn-ea"/>
            <a:cs typeface="Arial" panose="020B0604020202020204" pitchFamily="34" charset="0"/>
          </a:endParaRPr>
        </a:p>
      </dsp:txBody>
      <dsp:txXfrm rot="-5400000">
        <a:off x="3102468" y="1211573"/>
        <a:ext cx="5517783" cy="734630"/>
      </dsp:txXfrm>
    </dsp:sp>
    <dsp:sp modelId="{B30CD6F6-C64E-4CF6-BA67-CC70ED48EEC5}">
      <dsp:nvSpPr>
        <dsp:cNvPr id="0" name=""/>
        <dsp:cNvSpPr/>
      </dsp:nvSpPr>
      <dsp:spPr>
        <a:xfrm>
          <a:off x="0" y="1070067"/>
          <a:ext cx="3102375" cy="101764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a:latin typeface="Arial" panose="020B0604020202020204" pitchFamily="34" charset="0"/>
              <a:cs typeface="Arial" panose="020B0604020202020204" pitchFamily="34" charset="0"/>
            </a:rPr>
            <a:t>“sundowning”</a:t>
          </a:r>
        </a:p>
        <a:p>
          <a:pPr lvl="0" algn="ctr" defTabSz="889000">
            <a:lnSpc>
              <a:spcPct val="90000"/>
            </a:lnSpc>
            <a:spcBef>
              <a:spcPct val="0"/>
            </a:spcBef>
            <a:spcAft>
              <a:spcPct val="35000"/>
            </a:spcAft>
          </a:pPr>
          <a:r>
            <a:rPr lang="en-US" sz="2000" kern="1200">
              <a:latin typeface="Arial" panose="020B0604020202020204" pitchFamily="34" charset="0"/>
              <a:cs typeface="Arial" panose="020B0604020202020204" pitchFamily="34" charset="0"/>
            </a:rPr>
            <a:t>“Morbus Lichtaus”</a:t>
          </a:r>
          <a:endParaRPr lang="en-US" sz="2000" kern="1200" dirty="0">
            <a:latin typeface="Arial" panose="020B0604020202020204" pitchFamily="34" charset="0"/>
            <a:cs typeface="Arial" panose="020B0604020202020204" pitchFamily="34" charset="0"/>
          </a:endParaRPr>
        </a:p>
      </dsp:txBody>
      <dsp:txXfrm>
        <a:off x="49677" y="1119744"/>
        <a:ext cx="3003021" cy="918288"/>
      </dsp:txXfrm>
    </dsp:sp>
    <dsp:sp modelId="{00CE3438-AAF8-4991-93B0-4B85FD5013CB}">
      <dsp:nvSpPr>
        <dsp:cNvPr id="0" name=""/>
        <dsp:cNvSpPr/>
      </dsp:nvSpPr>
      <dsp:spPr>
        <a:xfrm rot="5400000">
          <a:off x="5435298" y="-166064"/>
          <a:ext cx="814114" cy="5635277"/>
        </a:xfrm>
        <a:prstGeom prst="round2SameRect">
          <a:avLst/>
        </a:prstGeom>
        <a:solidFill>
          <a:schemeClr val="accent1">
            <a:lumMod val="20000"/>
            <a:lumOff val="80000"/>
            <a:alpha val="50000"/>
          </a:schemeClr>
        </a:solidFill>
        <a:ln w="25400" cap="flat" cmpd="sng" algn="ctr">
          <a:solidFill>
            <a:schemeClr val="bg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ctr" defTabSz="488950">
            <a:lnSpc>
              <a:spcPct val="90000"/>
            </a:lnSpc>
            <a:spcBef>
              <a:spcPct val="0"/>
            </a:spcBef>
            <a:spcAft>
              <a:spcPct val="15000"/>
            </a:spcAft>
            <a:buChar char="••"/>
          </a:pPr>
          <a:endParaRPr lang="en-US" sz="1100" kern="1200" dirty="0">
            <a:latin typeface="Arial" panose="020B0604020202020204" pitchFamily="34" charset="0"/>
            <a:cs typeface="Arial" panose="020B0604020202020204" pitchFamily="34" charset="0"/>
          </a:endParaRPr>
        </a:p>
        <a:p>
          <a:pPr marL="171450" lvl="1" indent="-171450" algn="ctr" defTabSz="800100">
            <a:lnSpc>
              <a:spcPct val="90000"/>
            </a:lnSpc>
            <a:spcBef>
              <a:spcPct val="0"/>
            </a:spcBef>
            <a:spcAft>
              <a:spcPct val="15000"/>
            </a:spcAft>
            <a:buChar char="••"/>
          </a:pPr>
          <a:r>
            <a:rPr lang="en-US" sz="1800" kern="1200" dirty="0">
              <a:latin typeface="Arial" panose="020B0604020202020204" pitchFamily="34" charset="0"/>
              <a:cs typeface="Arial" panose="020B0604020202020204" pitchFamily="34" charset="0"/>
            </a:rPr>
            <a:t>Underreporting, </a:t>
          </a:r>
          <a:r>
            <a:rPr lang="en-US" sz="1800" kern="1200" dirty="0" err="1">
              <a:latin typeface="Arial" panose="020B0604020202020204" pitchFamily="34" charset="0"/>
              <a:cs typeface="Arial" panose="020B0604020202020204" pitchFamily="34" charset="0"/>
            </a:rPr>
            <a:t>hohe</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Dunkelziffer</a:t>
          </a:r>
          <a:endParaRPr lang="en-US" sz="1800" kern="1200" dirty="0">
            <a:latin typeface="Arial" panose="020B0604020202020204" pitchFamily="34" charset="0"/>
            <a:cs typeface="Arial" panose="020B0604020202020204" pitchFamily="34" charset="0"/>
          </a:endParaRPr>
        </a:p>
        <a:p>
          <a:pPr marL="57150" lvl="1" indent="-57150" algn="ctr" defTabSz="488950">
            <a:lnSpc>
              <a:spcPct val="90000"/>
            </a:lnSpc>
            <a:spcBef>
              <a:spcPct val="0"/>
            </a:spcBef>
            <a:spcAft>
              <a:spcPct val="15000"/>
            </a:spcAft>
            <a:buChar char="••"/>
          </a:pPr>
          <a:endParaRPr lang="en-US" sz="1100" kern="1200" dirty="0">
            <a:latin typeface="Arial" panose="020B0604020202020204" pitchFamily="34" charset="0"/>
            <a:cs typeface="Arial" panose="020B0604020202020204" pitchFamily="34" charset="0"/>
          </a:endParaRPr>
        </a:p>
      </dsp:txBody>
      <dsp:txXfrm rot="-5400000">
        <a:off x="3024717" y="2284259"/>
        <a:ext cx="5595535" cy="734630"/>
      </dsp:txXfrm>
    </dsp:sp>
    <dsp:sp modelId="{BF7289C8-ECE1-4D7A-81FF-4D5CC49650E9}">
      <dsp:nvSpPr>
        <dsp:cNvPr id="0" name=""/>
        <dsp:cNvSpPr/>
      </dsp:nvSpPr>
      <dsp:spPr>
        <a:xfrm>
          <a:off x="0" y="2140134"/>
          <a:ext cx="3023217" cy="1017642"/>
        </a:xfrm>
        <a:prstGeom prst="roundRect">
          <a:avLst/>
        </a:prstGeom>
        <a:solidFill>
          <a:srgbClr val="0056A2">
            <a:alpha val="23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a:latin typeface="Arial" panose="020B0604020202020204" pitchFamily="34" charset="0"/>
              <a:cs typeface="Arial" panose="020B0604020202020204" pitchFamily="34" charset="0"/>
            </a:rPr>
            <a:t>Hypoaktive Form/</a:t>
          </a:r>
          <a:br>
            <a:rPr lang="en-US" sz="2000" kern="1200">
              <a:latin typeface="Arial" panose="020B0604020202020204" pitchFamily="34" charset="0"/>
              <a:cs typeface="Arial" panose="020B0604020202020204" pitchFamily="34" charset="0"/>
            </a:rPr>
          </a:br>
          <a:r>
            <a:rPr lang="en-US" sz="2000" kern="1200">
              <a:latin typeface="Arial" panose="020B0604020202020204" pitchFamily="34" charset="0"/>
              <a:cs typeface="Arial" panose="020B0604020202020204" pitchFamily="34" charset="0"/>
            </a:rPr>
            <a:t>subsyndromales Delir</a:t>
          </a:r>
          <a:endParaRPr lang="en-US" sz="2000" kern="1200" dirty="0">
            <a:latin typeface="Arial" panose="020B0604020202020204" pitchFamily="34" charset="0"/>
            <a:cs typeface="Arial" panose="020B0604020202020204" pitchFamily="34" charset="0"/>
          </a:endParaRPr>
        </a:p>
      </dsp:txBody>
      <dsp:txXfrm>
        <a:off x="49677" y="2189811"/>
        <a:ext cx="2923863" cy="91828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DADBDF-5F8C-4F14-A95C-6BF84A229507}">
      <dsp:nvSpPr>
        <dsp:cNvPr id="0" name=""/>
        <dsp:cNvSpPr/>
      </dsp:nvSpPr>
      <dsp:spPr>
        <a:xfrm>
          <a:off x="0" y="0"/>
          <a:ext cx="5223546" cy="543329"/>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62F1A9-49E1-4070-803D-F9CD98D27ABE}">
      <dsp:nvSpPr>
        <dsp:cNvPr id="0" name=""/>
        <dsp:cNvSpPr/>
      </dsp:nvSpPr>
      <dsp:spPr>
        <a:xfrm>
          <a:off x="164357" y="141977"/>
          <a:ext cx="299123" cy="298831"/>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1DA085-DEE0-436C-A311-8ECBE00CC3FC}">
      <dsp:nvSpPr>
        <dsp:cNvPr id="0" name=""/>
        <dsp:cNvSpPr/>
      </dsp:nvSpPr>
      <dsp:spPr>
        <a:xfrm>
          <a:off x="627837" y="19728"/>
          <a:ext cx="4567343" cy="594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893" tIns="62893" rIns="62893" bIns="62893" numCol="1" spcCol="1270" anchor="ctr" anchorCtr="0">
          <a:noAutofit/>
        </a:bodyPr>
        <a:lstStyle/>
        <a:p>
          <a:pPr lvl="0" algn="l" defTabSz="622300">
            <a:lnSpc>
              <a:spcPct val="100000"/>
            </a:lnSpc>
            <a:spcBef>
              <a:spcPct val="0"/>
            </a:spcBef>
            <a:spcAft>
              <a:spcPct val="35000"/>
            </a:spcAft>
          </a:pPr>
          <a:r>
            <a:rPr lang="de-DE" sz="1400" b="0" kern="1200" dirty="0"/>
            <a:t>verzögertes </a:t>
          </a:r>
          <a:r>
            <a:rPr lang="de-DE" sz="1400" b="0" kern="1200" dirty="0" err="1"/>
            <a:t>Beatmungsweaning</a:t>
          </a:r>
          <a:endParaRPr lang="en-US" sz="1400" kern="1200" dirty="0"/>
        </a:p>
      </dsp:txBody>
      <dsp:txXfrm>
        <a:off x="627837" y="19728"/>
        <a:ext cx="4567343" cy="594266"/>
      </dsp:txXfrm>
    </dsp:sp>
    <dsp:sp modelId="{82CB69A6-6A6D-4EDA-87A8-31981C4FA5A7}">
      <dsp:nvSpPr>
        <dsp:cNvPr id="0" name=""/>
        <dsp:cNvSpPr/>
      </dsp:nvSpPr>
      <dsp:spPr>
        <a:xfrm>
          <a:off x="0" y="762562"/>
          <a:ext cx="5223546" cy="543329"/>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14AC9D-20D4-456F-BB79-7B29B45412EA}">
      <dsp:nvSpPr>
        <dsp:cNvPr id="0" name=""/>
        <dsp:cNvSpPr/>
      </dsp:nvSpPr>
      <dsp:spPr>
        <a:xfrm>
          <a:off x="164357" y="884811"/>
          <a:ext cx="299123" cy="298831"/>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73C2B8-9CC3-4867-BF89-823CEFBFBB7D}">
      <dsp:nvSpPr>
        <dsp:cNvPr id="0" name=""/>
        <dsp:cNvSpPr/>
      </dsp:nvSpPr>
      <dsp:spPr>
        <a:xfrm>
          <a:off x="627837" y="762562"/>
          <a:ext cx="4567343" cy="594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893" tIns="62893" rIns="62893" bIns="62893" numCol="1" spcCol="1270" anchor="ctr" anchorCtr="0">
          <a:noAutofit/>
        </a:bodyPr>
        <a:lstStyle/>
        <a:p>
          <a:pPr lvl="0" algn="l" defTabSz="622300">
            <a:lnSpc>
              <a:spcPct val="100000"/>
            </a:lnSpc>
            <a:spcBef>
              <a:spcPct val="0"/>
            </a:spcBef>
            <a:spcAft>
              <a:spcPct val="35000"/>
            </a:spcAft>
          </a:pPr>
          <a:r>
            <a:rPr lang="de-DE" sz="1400" b="0" kern="1200" dirty="0"/>
            <a:t>teils stark sedierende (Notfall-) Medikamente</a:t>
          </a:r>
          <a:endParaRPr lang="en-US" sz="1400" kern="1200" dirty="0"/>
        </a:p>
      </dsp:txBody>
      <dsp:txXfrm>
        <a:off x="627837" y="762562"/>
        <a:ext cx="4567343" cy="594266"/>
      </dsp:txXfrm>
    </dsp:sp>
    <dsp:sp modelId="{82246599-9C6B-4970-8960-D585CB231AEF}">
      <dsp:nvSpPr>
        <dsp:cNvPr id="0" name=""/>
        <dsp:cNvSpPr/>
      </dsp:nvSpPr>
      <dsp:spPr>
        <a:xfrm>
          <a:off x="0" y="1505395"/>
          <a:ext cx="5223546" cy="543329"/>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FB0D21-50C4-4F12-8C30-E531C40B86ED}">
      <dsp:nvSpPr>
        <dsp:cNvPr id="0" name=""/>
        <dsp:cNvSpPr/>
      </dsp:nvSpPr>
      <dsp:spPr>
        <a:xfrm>
          <a:off x="164357" y="1627645"/>
          <a:ext cx="299123" cy="298831"/>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3FDE70-BB23-406E-AA57-5C9442B8C304}">
      <dsp:nvSpPr>
        <dsp:cNvPr id="0" name=""/>
        <dsp:cNvSpPr/>
      </dsp:nvSpPr>
      <dsp:spPr>
        <a:xfrm>
          <a:off x="627837" y="1505395"/>
          <a:ext cx="4567343" cy="594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893" tIns="62893" rIns="62893" bIns="62893" numCol="1" spcCol="1270" anchor="ctr" anchorCtr="0">
          <a:noAutofit/>
        </a:bodyPr>
        <a:lstStyle/>
        <a:p>
          <a:pPr lvl="0" algn="l" defTabSz="622300">
            <a:lnSpc>
              <a:spcPct val="100000"/>
            </a:lnSpc>
            <a:spcBef>
              <a:spcPct val="0"/>
            </a:spcBef>
            <a:spcAft>
              <a:spcPct val="35000"/>
            </a:spcAft>
          </a:pPr>
          <a:r>
            <a:rPr lang="de-DE" sz="1400" b="0" kern="1200" dirty="0"/>
            <a:t>eingeschränkte Mobilität, Dekubitusrisiko </a:t>
          </a:r>
          <a:r>
            <a:rPr lang="de-DE" sz="1400" b="0" kern="1200" dirty="0">
              <a:latin typeface="Calibri" panose="020F0502020204030204" pitchFamily="34" charset="0"/>
              <a:cs typeface="Calibri" panose="020F0502020204030204" pitchFamily="34" charset="0"/>
            </a:rPr>
            <a:t>↑</a:t>
          </a:r>
          <a:endParaRPr lang="de-DE" sz="1400" b="0" kern="1200" dirty="0"/>
        </a:p>
        <a:p>
          <a:pPr lvl="0" algn="l" defTabSz="622300">
            <a:lnSpc>
              <a:spcPct val="100000"/>
            </a:lnSpc>
            <a:spcBef>
              <a:spcPct val="0"/>
            </a:spcBef>
            <a:spcAft>
              <a:spcPct val="35000"/>
            </a:spcAft>
          </a:pPr>
          <a:r>
            <a:rPr lang="de-DE" sz="1400" b="0" kern="1200" dirty="0"/>
            <a:t>Risiko (auch langfristiger) Pflegebedürftigkeit </a:t>
          </a:r>
          <a:r>
            <a:rPr lang="de-DE" sz="1400" b="0" kern="1200" dirty="0">
              <a:latin typeface="Calibri" panose="020F0502020204030204" pitchFamily="34" charset="0"/>
              <a:cs typeface="Calibri" panose="020F0502020204030204" pitchFamily="34" charset="0"/>
            </a:rPr>
            <a:t>↑↑</a:t>
          </a:r>
          <a:endParaRPr lang="en-US" sz="1400" kern="1200" dirty="0"/>
        </a:p>
      </dsp:txBody>
      <dsp:txXfrm>
        <a:off x="627837" y="1505395"/>
        <a:ext cx="4567343" cy="594266"/>
      </dsp:txXfrm>
    </dsp:sp>
    <dsp:sp modelId="{53F21DA3-56B8-4DB2-BD59-43EEEB7A0828}">
      <dsp:nvSpPr>
        <dsp:cNvPr id="0" name=""/>
        <dsp:cNvSpPr/>
      </dsp:nvSpPr>
      <dsp:spPr>
        <a:xfrm>
          <a:off x="0" y="2248229"/>
          <a:ext cx="5223546" cy="597662"/>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0DD23D-C8AF-46BF-B9EC-34E114B34D39}">
      <dsp:nvSpPr>
        <dsp:cNvPr id="0" name=""/>
        <dsp:cNvSpPr/>
      </dsp:nvSpPr>
      <dsp:spPr>
        <a:xfrm>
          <a:off x="164357" y="2397645"/>
          <a:ext cx="299123" cy="298831"/>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F5F8BA-151B-4619-A6C2-91BE20AF6CDD}">
      <dsp:nvSpPr>
        <dsp:cNvPr id="0" name=""/>
        <dsp:cNvSpPr/>
      </dsp:nvSpPr>
      <dsp:spPr>
        <a:xfrm>
          <a:off x="627837" y="2275395"/>
          <a:ext cx="4567343" cy="594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893" tIns="62893" rIns="62893" bIns="62893" numCol="1" spcCol="1270" anchor="ctr" anchorCtr="0">
          <a:noAutofit/>
        </a:bodyPr>
        <a:lstStyle/>
        <a:p>
          <a:pPr lvl="0" algn="l" defTabSz="622300">
            <a:lnSpc>
              <a:spcPct val="100000"/>
            </a:lnSpc>
            <a:spcBef>
              <a:spcPct val="0"/>
            </a:spcBef>
            <a:spcAft>
              <a:spcPct val="35000"/>
            </a:spcAft>
          </a:pPr>
          <a:r>
            <a:rPr lang="de-DE" sz="1400" kern="1200" dirty="0"/>
            <a:t>Inadäquate/keine Durchführung präventiver und therapeutischer Maßnahmen, Eigengefährdung </a:t>
          </a:r>
          <a:endParaRPr lang="en-US" sz="1400" kern="1200" dirty="0"/>
        </a:p>
      </dsp:txBody>
      <dsp:txXfrm>
        <a:off x="627837" y="2275395"/>
        <a:ext cx="4567343" cy="594266"/>
      </dsp:txXfrm>
    </dsp:sp>
    <dsp:sp modelId="{15E238EA-7D37-4CE2-B76D-7556AD00E7B6}">
      <dsp:nvSpPr>
        <dsp:cNvPr id="0" name=""/>
        <dsp:cNvSpPr/>
      </dsp:nvSpPr>
      <dsp:spPr>
        <a:xfrm>
          <a:off x="0" y="3018229"/>
          <a:ext cx="5223546" cy="543329"/>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FE833B-C565-486B-B693-3C794A9317CF}">
      <dsp:nvSpPr>
        <dsp:cNvPr id="0" name=""/>
        <dsp:cNvSpPr/>
      </dsp:nvSpPr>
      <dsp:spPr>
        <a:xfrm>
          <a:off x="164357" y="3140478"/>
          <a:ext cx="299123" cy="298831"/>
        </a:xfrm>
        <a:prstGeom prst="rect">
          <a:avLst/>
        </a:prstGeom>
        <a:blipFill>
          <a:blip xmlns:r="http://schemas.openxmlformats.org/officeDocument/2006/relationships" r:embed="rId9">
            <a:extLst>
              <a:ext uri="{96DAC541-7B7A-43D3-8B79-37D633B846F1}">
                <asvg:svgBlip xmlns="" xmlns:asvg="http://schemas.microsoft.com/office/drawing/2016/SVG/main" r:embed="rId1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13EBA0-C857-4BF0-9785-B651BF080171}">
      <dsp:nvSpPr>
        <dsp:cNvPr id="0" name=""/>
        <dsp:cNvSpPr/>
      </dsp:nvSpPr>
      <dsp:spPr>
        <a:xfrm>
          <a:off x="627837" y="3018229"/>
          <a:ext cx="4567343" cy="594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893" tIns="62893" rIns="62893" bIns="62893" numCol="1" spcCol="1270" anchor="ctr" anchorCtr="0">
          <a:noAutofit/>
        </a:bodyPr>
        <a:lstStyle/>
        <a:p>
          <a:pPr lvl="0" algn="l" defTabSz="622300">
            <a:lnSpc>
              <a:spcPct val="100000"/>
            </a:lnSpc>
            <a:spcBef>
              <a:spcPct val="0"/>
            </a:spcBef>
            <a:spcAft>
              <a:spcPct val="35000"/>
            </a:spcAft>
          </a:pPr>
          <a:r>
            <a:rPr lang="de-DE" sz="1400" kern="1200" dirty="0"/>
            <a:t>Verzögerung bei Diagnostik und Therapie anderer Erkrankungen, damit gravierende Komplikationen möglich</a:t>
          </a:r>
        </a:p>
      </dsp:txBody>
      <dsp:txXfrm>
        <a:off x="627837" y="3018229"/>
        <a:ext cx="4567343" cy="59426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1A4EF4-D326-4083-B188-F438477AC203}">
      <dsp:nvSpPr>
        <dsp:cNvPr id="0" name=""/>
        <dsp:cNvSpPr/>
      </dsp:nvSpPr>
      <dsp:spPr>
        <a:xfrm rot="5400000">
          <a:off x="540056" y="865278"/>
          <a:ext cx="1352010" cy="163180"/>
        </a:xfrm>
        <a:prstGeom prst="rect">
          <a:avLst/>
        </a:prstGeom>
        <a:solidFill>
          <a:schemeClr val="accent3">
            <a:shade val="9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EBC1E9D1-635A-451C-8BEA-293FB75CC3FC}">
      <dsp:nvSpPr>
        <dsp:cNvPr id="0" name=""/>
        <dsp:cNvSpPr/>
      </dsp:nvSpPr>
      <dsp:spPr>
        <a:xfrm>
          <a:off x="849521" y="130"/>
          <a:ext cx="1813121" cy="1087873"/>
        </a:xfrm>
        <a:prstGeom prst="roundRect">
          <a:avLst>
            <a:gd name="adj" fmla="val 10000"/>
          </a:avLst>
        </a:prstGeom>
        <a:solidFill>
          <a:schemeClr val="accent3">
            <a:alpha val="9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b="0" kern="1200" dirty="0"/>
            <a:t>Derealisation, Halluzinationen</a:t>
          </a:r>
          <a:endParaRPr lang="de-DE" sz="1200" kern="1200" dirty="0"/>
        </a:p>
      </dsp:txBody>
      <dsp:txXfrm>
        <a:off x="881384" y="31993"/>
        <a:ext cx="1749395" cy="1024147"/>
      </dsp:txXfrm>
    </dsp:sp>
    <dsp:sp modelId="{1C7661E6-BBC3-45B4-B27D-804BEF50FA71}">
      <dsp:nvSpPr>
        <dsp:cNvPr id="0" name=""/>
        <dsp:cNvSpPr/>
      </dsp:nvSpPr>
      <dsp:spPr>
        <a:xfrm rot="5400000">
          <a:off x="540056" y="2225120"/>
          <a:ext cx="1352010" cy="163180"/>
        </a:xfrm>
        <a:prstGeom prst="rect">
          <a:avLst/>
        </a:prstGeom>
        <a:solidFill>
          <a:schemeClr val="accent3">
            <a:shade val="90000"/>
            <a:hueOff val="62734"/>
            <a:satOff val="-705"/>
            <a:lumOff val="4377"/>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4389A732-6F2A-4FAF-986C-519E04E93F2A}">
      <dsp:nvSpPr>
        <dsp:cNvPr id="0" name=""/>
        <dsp:cNvSpPr/>
      </dsp:nvSpPr>
      <dsp:spPr>
        <a:xfrm>
          <a:off x="849521" y="1359971"/>
          <a:ext cx="1813121" cy="1087873"/>
        </a:xfrm>
        <a:prstGeom prst="roundRect">
          <a:avLst>
            <a:gd name="adj" fmla="val 10000"/>
          </a:avLst>
        </a:prstGeom>
        <a:solidFill>
          <a:schemeClr val="accent3">
            <a:alpha val="90000"/>
            <a:hueOff val="0"/>
            <a:satOff val="0"/>
            <a:lumOff val="0"/>
            <a:alphaOff val="-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b="0" kern="1200" dirty="0"/>
            <a:t>Konzentrationsstörungen, </a:t>
          </a:r>
          <a:r>
            <a:rPr lang="de-DE" sz="1200" b="0" i="1" kern="1200" dirty="0" err="1"/>
            <a:t>brainfog</a:t>
          </a:r>
          <a:endParaRPr lang="de-DE" sz="1200" kern="1200" dirty="0"/>
        </a:p>
      </dsp:txBody>
      <dsp:txXfrm>
        <a:off x="881384" y="1391834"/>
        <a:ext cx="1749395" cy="1024147"/>
      </dsp:txXfrm>
    </dsp:sp>
    <dsp:sp modelId="{1A2F9F4C-E62E-4160-8611-1DCFA466F2B9}">
      <dsp:nvSpPr>
        <dsp:cNvPr id="0" name=""/>
        <dsp:cNvSpPr/>
      </dsp:nvSpPr>
      <dsp:spPr>
        <a:xfrm>
          <a:off x="1219977" y="2905041"/>
          <a:ext cx="2403621" cy="163180"/>
        </a:xfrm>
        <a:prstGeom prst="rect">
          <a:avLst/>
        </a:prstGeom>
        <a:solidFill>
          <a:schemeClr val="accent3">
            <a:shade val="90000"/>
            <a:hueOff val="125469"/>
            <a:satOff val="-1411"/>
            <a:lumOff val="8754"/>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1CD26D4C-164E-4D98-A692-6A4FA3369F65}">
      <dsp:nvSpPr>
        <dsp:cNvPr id="0" name=""/>
        <dsp:cNvSpPr/>
      </dsp:nvSpPr>
      <dsp:spPr>
        <a:xfrm>
          <a:off x="849521" y="2719813"/>
          <a:ext cx="1813121" cy="1087873"/>
        </a:xfrm>
        <a:prstGeom prst="roundRect">
          <a:avLst>
            <a:gd name="adj" fmla="val 10000"/>
          </a:avLst>
        </a:prstGeom>
        <a:solidFill>
          <a:schemeClr val="accent3">
            <a:alpha val="90000"/>
            <a:hueOff val="0"/>
            <a:satOff val="0"/>
            <a:lumOff val="0"/>
            <a:alphaOff val="-1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b="0" kern="1200" dirty="0"/>
            <a:t>Kontrollverlust</a:t>
          </a:r>
          <a:endParaRPr lang="de-DE" sz="1200" kern="1200" dirty="0"/>
        </a:p>
      </dsp:txBody>
      <dsp:txXfrm>
        <a:off x="881384" y="2751676"/>
        <a:ext cx="1749395" cy="1024147"/>
      </dsp:txXfrm>
    </dsp:sp>
    <dsp:sp modelId="{65F299FE-B98D-452F-AA90-9D4A7847D618}">
      <dsp:nvSpPr>
        <dsp:cNvPr id="0" name=""/>
        <dsp:cNvSpPr/>
      </dsp:nvSpPr>
      <dsp:spPr>
        <a:xfrm rot="16200000">
          <a:off x="2951508" y="2225120"/>
          <a:ext cx="1352010" cy="163180"/>
        </a:xfrm>
        <a:prstGeom prst="rect">
          <a:avLst/>
        </a:prstGeom>
        <a:solidFill>
          <a:schemeClr val="accent3">
            <a:shade val="90000"/>
            <a:hueOff val="188203"/>
            <a:satOff val="-2116"/>
            <a:lumOff val="13131"/>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8F237D2E-758A-47AE-B392-A6E8D0278CE8}">
      <dsp:nvSpPr>
        <dsp:cNvPr id="0" name=""/>
        <dsp:cNvSpPr/>
      </dsp:nvSpPr>
      <dsp:spPr>
        <a:xfrm>
          <a:off x="3260974" y="2719813"/>
          <a:ext cx="1813121" cy="1087873"/>
        </a:xfrm>
        <a:prstGeom prst="roundRect">
          <a:avLst>
            <a:gd name="adj" fmla="val 10000"/>
          </a:avLst>
        </a:prstGeom>
        <a:solidFill>
          <a:schemeClr val="accent3">
            <a:alpha val="90000"/>
            <a:hueOff val="0"/>
            <a:satOff val="0"/>
            <a:lumOff val="0"/>
            <a:alphaOff val="-1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b="0" kern="1200" dirty="0"/>
            <a:t>Gefühl des Nicht-Verstanden/Gehört-Werdens</a:t>
          </a:r>
          <a:endParaRPr lang="de-DE" sz="1200" kern="1200" dirty="0"/>
        </a:p>
      </dsp:txBody>
      <dsp:txXfrm>
        <a:off x="3292837" y="2751676"/>
        <a:ext cx="1749395" cy="1024147"/>
      </dsp:txXfrm>
    </dsp:sp>
    <dsp:sp modelId="{099E0B93-0A6C-4372-A5B0-81346368DCF7}">
      <dsp:nvSpPr>
        <dsp:cNvPr id="0" name=""/>
        <dsp:cNvSpPr/>
      </dsp:nvSpPr>
      <dsp:spPr>
        <a:xfrm rot="16200000">
          <a:off x="2951508" y="865278"/>
          <a:ext cx="1352010" cy="163180"/>
        </a:xfrm>
        <a:prstGeom prst="rect">
          <a:avLst/>
        </a:prstGeom>
        <a:solidFill>
          <a:schemeClr val="accent3">
            <a:shade val="90000"/>
            <a:hueOff val="250938"/>
            <a:satOff val="-2821"/>
            <a:lumOff val="17507"/>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F3A0CEEE-2892-4674-A08A-61409A78C30E}">
      <dsp:nvSpPr>
        <dsp:cNvPr id="0" name=""/>
        <dsp:cNvSpPr/>
      </dsp:nvSpPr>
      <dsp:spPr>
        <a:xfrm>
          <a:off x="3260974" y="1359971"/>
          <a:ext cx="1813121" cy="1087873"/>
        </a:xfrm>
        <a:prstGeom prst="roundRect">
          <a:avLst>
            <a:gd name="adj" fmla="val 10000"/>
          </a:avLst>
        </a:prstGeom>
        <a:solidFill>
          <a:schemeClr val="accent3">
            <a:alpha val="90000"/>
            <a:hueOff val="0"/>
            <a:satOff val="0"/>
            <a:lumOff val="0"/>
            <a:alphaOff val="-2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b="0" kern="1200" dirty="0"/>
            <a:t>Vermischung Vergangenheit &amp; Gegenwart</a:t>
          </a:r>
          <a:endParaRPr lang="de-DE" sz="1200" kern="1200" dirty="0"/>
        </a:p>
      </dsp:txBody>
      <dsp:txXfrm>
        <a:off x="3292837" y="1391834"/>
        <a:ext cx="1749395" cy="1024147"/>
      </dsp:txXfrm>
    </dsp:sp>
    <dsp:sp modelId="{B0BA0940-723C-4060-93C9-816CEF1BC83D}">
      <dsp:nvSpPr>
        <dsp:cNvPr id="0" name=""/>
        <dsp:cNvSpPr/>
      </dsp:nvSpPr>
      <dsp:spPr>
        <a:xfrm>
          <a:off x="3631429" y="185358"/>
          <a:ext cx="2403621" cy="163180"/>
        </a:xfrm>
        <a:prstGeom prst="rect">
          <a:avLst/>
        </a:prstGeom>
        <a:solidFill>
          <a:schemeClr val="accent3">
            <a:shade val="90000"/>
            <a:hueOff val="313672"/>
            <a:satOff val="-3526"/>
            <a:lumOff val="21884"/>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D89A5F95-9810-439A-8642-CEF46DB2DABB}">
      <dsp:nvSpPr>
        <dsp:cNvPr id="0" name=""/>
        <dsp:cNvSpPr/>
      </dsp:nvSpPr>
      <dsp:spPr>
        <a:xfrm>
          <a:off x="3260974" y="130"/>
          <a:ext cx="1813121" cy="1087873"/>
        </a:xfrm>
        <a:prstGeom prst="roundRect">
          <a:avLst>
            <a:gd name="adj" fmla="val 10000"/>
          </a:avLst>
        </a:prstGeom>
        <a:solidFill>
          <a:schemeClr val="accent3">
            <a:alpha val="90000"/>
            <a:hueOff val="0"/>
            <a:satOff val="0"/>
            <a:lumOff val="0"/>
            <a:alphaOff val="-2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b="0" kern="1200" dirty="0"/>
            <a:t>Verstorbene Familienangehörige</a:t>
          </a:r>
          <a:br>
            <a:rPr lang="de-DE" sz="1200" b="0" kern="1200" dirty="0"/>
          </a:br>
          <a:r>
            <a:rPr lang="de-DE" sz="1200" b="0" kern="1200" dirty="0" err="1"/>
            <a:t>wieders</a:t>
          </a:r>
          <a:r>
            <a:rPr lang="en-US" sz="1200" kern="1200" dirty="0" err="1"/>
            <a:t>ehen</a:t>
          </a:r>
          <a:endParaRPr lang="de-DE" sz="1200" kern="1200" dirty="0"/>
        </a:p>
      </dsp:txBody>
      <dsp:txXfrm>
        <a:off x="3292837" y="31993"/>
        <a:ext cx="1749395" cy="1024147"/>
      </dsp:txXfrm>
    </dsp:sp>
    <dsp:sp modelId="{94B5C521-29CA-4A49-A670-8CAA7D7AB9F6}">
      <dsp:nvSpPr>
        <dsp:cNvPr id="0" name=""/>
        <dsp:cNvSpPr/>
      </dsp:nvSpPr>
      <dsp:spPr>
        <a:xfrm rot="5400000">
          <a:off x="5362960" y="865278"/>
          <a:ext cx="1352010" cy="163180"/>
        </a:xfrm>
        <a:prstGeom prst="rect">
          <a:avLst/>
        </a:prstGeom>
        <a:solidFill>
          <a:schemeClr val="accent3">
            <a:shade val="90000"/>
            <a:hueOff val="376407"/>
            <a:satOff val="-4232"/>
            <a:lumOff val="26261"/>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81AEDEC6-1774-43DC-A163-90BD2B173C53}">
      <dsp:nvSpPr>
        <dsp:cNvPr id="0" name=""/>
        <dsp:cNvSpPr/>
      </dsp:nvSpPr>
      <dsp:spPr>
        <a:xfrm>
          <a:off x="5672426" y="130"/>
          <a:ext cx="1813121" cy="1087873"/>
        </a:xfrm>
        <a:prstGeom prst="roundRect">
          <a:avLst>
            <a:gd name="adj" fmla="val 10000"/>
          </a:avLst>
        </a:prstGeom>
        <a:solidFill>
          <a:schemeClr val="accent3">
            <a:alpha val="90000"/>
            <a:hueOff val="0"/>
            <a:satOff val="0"/>
            <a:lumOff val="0"/>
            <a:alphaOff val="-3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b="0" kern="1200" dirty="0"/>
            <a:t>Angst, Ärger, </a:t>
          </a:r>
          <a:br>
            <a:rPr lang="de-DE" sz="1200" b="0" kern="1200" dirty="0"/>
          </a:br>
          <a:r>
            <a:rPr lang="de-DE" sz="1200" b="0" kern="1200" dirty="0"/>
            <a:t>Unsicherheit </a:t>
          </a:r>
          <a:endParaRPr lang="de-DE" sz="1200" kern="1200" dirty="0"/>
        </a:p>
      </dsp:txBody>
      <dsp:txXfrm>
        <a:off x="5704289" y="31993"/>
        <a:ext cx="1749395" cy="1024147"/>
      </dsp:txXfrm>
    </dsp:sp>
    <dsp:sp modelId="{D649D49F-69F5-4398-96FB-C22B7F6CF35F}">
      <dsp:nvSpPr>
        <dsp:cNvPr id="0" name=""/>
        <dsp:cNvSpPr/>
      </dsp:nvSpPr>
      <dsp:spPr>
        <a:xfrm rot="16200000" flipV="1">
          <a:off x="6167914" y="1555948"/>
          <a:ext cx="3517025" cy="188374"/>
        </a:xfrm>
        <a:prstGeom prst="rect">
          <a:avLst/>
        </a:prstGeom>
        <a:solidFill>
          <a:schemeClr val="accent5">
            <a:lumMod val="20000"/>
            <a:lumOff val="80000"/>
            <a:alpha val="4000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2D8FCDF6-4BA1-4F0E-B8EB-F567CD87C350}">
      <dsp:nvSpPr>
        <dsp:cNvPr id="0" name=""/>
        <dsp:cNvSpPr/>
      </dsp:nvSpPr>
      <dsp:spPr>
        <a:xfrm>
          <a:off x="5672426" y="1359971"/>
          <a:ext cx="1813121" cy="1087873"/>
        </a:xfrm>
        <a:prstGeom prst="roundRect">
          <a:avLst>
            <a:gd name="adj" fmla="val 10000"/>
          </a:avLst>
        </a:prstGeom>
        <a:solidFill>
          <a:schemeClr val="accent3">
            <a:alpha val="90000"/>
            <a:hueOff val="0"/>
            <a:satOff val="0"/>
            <a:lumOff val="0"/>
            <a:alphaOff val="-3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b="0" kern="1200" dirty="0"/>
            <a:t>Einsamkeit,</a:t>
          </a:r>
          <a:br>
            <a:rPr lang="de-DE" sz="1200" b="0" kern="1200" dirty="0"/>
          </a:br>
          <a:r>
            <a:rPr lang="de-DE" sz="1200" b="0" kern="1200" dirty="0"/>
            <a:t>Hoffnungslosigkeit</a:t>
          </a:r>
          <a:endParaRPr lang="de-DE" sz="1200" kern="1200" dirty="0"/>
        </a:p>
      </dsp:txBody>
      <dsp:txXfrm>
        <a:off x="5704289" y="1391834"/>
        <a:ext cx="1749395" cy="1024147"/>
      </dsp:txXfrm>
    </dsp:sp>
    <dsp:sp modelId="{19DE7B4F-382F-4D00-B542-5F8BD11E7516}">
      <dsp:nvSpPr>
        <dsp:cNvPr id="0" name=""/>
        <dsp:cNvSpPr/>
      </dsp:nvSpPr>
      <dsp:spPr>
        <a:xfrm>
          <a:off x="5672426" y="2719813"/>
          <a:ext cx="1813121" cy="1087873"/>
        </a:xfrm>
        <a:prstGeom prst="roundRect">
          <a:avLst>
            <a:gd name="adj" fmla="val 10000"/>
          </a:avLst>
        </a:prstGeom>
        <a:solidFill>
          <a:schemeClr val="accent5">
            <a:lumMod val="20000"/>
            <a:lumOff val="80000"/>
            <a:alpha val="5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de-DE" sz="2000" kern="1200" dirty="0">
            <a:latin typeface="Arial" panose="020B0604020202020204" pitchFamily="34" charset="0"/>
            <a:cs typeface="Arial" panose="020B0604020202020204" pitchFamily="34" charset="0"/>
          </a:endParaRPr>
        </a:p>
      </dsp:txBody>
      <dsp:txXfrm>
        <a:off x="5704289" y="2751676"/>
        <a:ext cx="1749395" cy="102414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47E63E-D631-4FE6-99CC-AA2999AE5150}">
      <dsp:nvSpPr>
        <dsp:cNvPr id="0" name=""/>
        <dsp:cNvSpPr/>
      </dsp:nvSpPr>
      <dsp:spPr>
        <a:xfrm rot="5400000">
          <a:off x="3882845" y="-1472002"/>
          <a:ext cx="907097" cy="4081312"/>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ctr" defTabSz="577850">
            <a:lnSpc>
              <a:spcPct val="90000"/>
            </a:lnSpc>
            <a:spcBef>
              <a:spcPct val="0"/>
            </a:spcBef>
            <a:spcAft>
              <a:spcPct val="15000"/>
            </a:spcAft>
            <a:buChar char="••"/>
          </a:pPr>
          <a:r>
            <a:rPr lang="de-DE" sz="1300" b="0" kern="1200" dirty="0"/>
            <a:t>	</a:t>
          </a:r>
          <a:r>
            <a:rPr lang="de-DE" sz="1300" b="0" kern="1200" dirty="0" err="1" smtClean="0">
              <a:latin typeface="Arial" panose="020B0604020202020204" pitchFamily="34" charset="0"/>
              <a:cs typeface="Arial" panose="020B0604020202020204" pitchFamily="34" charset="0"/>
            </a:rPr>
            <a:t>abh.</a:t>
          </a:r>
          <a:r>
            <a:rPr lang="de-DE" sz="1300" b="0" kern="1200" dirty="0" smtClean="0">
              <a:latin typeface="Arial" panose="020B0604020202020204" pitchFamily="34" charset="0"/>
              <a:cs typeface="Arial" panose="020B0604020202020204" pitchFamily="34" charset="0"/>
            </a:rPr>
            <a:t> von Art </a:t>
          </a:r>
          <a:r>
            <a:rPr lang="de-DE" sz="1300" b="0" kern="1200" dirty="0">
              <a:latin typeface="Arial" panose="020B0604020202020204" pitchFamily="34" charset="0"/>
              <a:cs typeface="Arial" panose="020B0604020202020204" pitchFamily="34" charset="0"/>
            </a:rPr>
            <a:t>der </a:t>
          </a:r>
          <a:r>
            <a:rPr lang="de-DE" sz="1300" b="0" kern="1200" dirty="0" smtClean="0">
              <a:latin typeface="Arial" panose="020B0604020202020204" pitchFamily="34" charset="0"/>
              <a:cs typeface="Arial" panose="020B0604020202020204" pitchFamily="34" charset="0"/>
            </a:rPr>
            <a:t>Erkrankung/Verletzung</a:t>
          </a:r>
          <a:endParaRPr lang="en-US" sz="1300" b="0" kern="1200" dirty="0">
            <a:latin typeface="Arial" panose="020B0604020202020204" pitchFamily="34" charset="0"/>
            <a:cs typeface="Arial" panose="020B0604020202020204" pitchFamily="34" charset="0"/>
          </a:endParaRPr>
        </a:p>
        <a:p>
          <a:pPr marL="114300" lvl="1" indent="-114300" algn="ctr" defTabSz="577850">
            <a:lnSpc>
              <a:spcPct val="90000"/>
            </a:lnSpc>
            <a:spcBef>
              <a:spcPct val="0"/>
            </a:spcBef>
            <a:spcAft>
              <a:spcPct val="15000"/>
            </a:spcAft>
            <a:buChar char="••"/>
          </a:pPr>
          <a:r>
            <a:rPr lang="de-DE" sz="1300" b="0" kern="1200" dirty="0" smtClean="0">
              <a:latin typeface="Arial" panose="020B0604020202020204" pitchFamily="34" charset="0"/>
              <a:cs typeface="Arial" panose="020B0604020202020204" pitchFamily="34" charset="0"/>
            </a:rPr>
            <a:t>deren Komplikationen/ intensiv-</a:t>
          </a:r>
          <a:br>
            <a:rPr lang="de-DE" sz="1300" b="0" kern="1200" dirty="0" smtClean="0">
              <a:latin typeface="Arial" panose="020B0604020202020204" pitchFamily="34" charset="0"/>
              <a:cs typeface="Arial" panose="020B0604020202020204" pitchFamily="34" charset="0"/>
            </a:rPr>
          </a:br>
          <a:r>
            <a:rPr lang="de-DE" sz="1300" b="0" kern="1200" dirty="0" smtClean="0">
              <a:latin typeface="Arial" panose="020B0604020202020204" pitchFamily="34" charset="0"/>
              <a:cs typeface="Arial" panose="020B0604020202020204" pitchFamily="34" charset="0"/>
            </a:rPr>
            <a:t>medizinischen Therapie</a:t>
          </a:r>
          <a:endParaRPr lang="en-US" sz="1300" kern="1200" dirty="0">
            <a:latin typeface="Arial" panose="020B0604020202020204" pitchFamily="34" charset="0"/>
            <a:cs typeface="Arial" panose="020B0604020202020204" pitchFamily="34" charset="0"/>
          </a:endParaRPr>
        </a:p>
        <a:p>
          <a:pPr marL="114300" lvl="1" indent="-114300" algn="ctr" defTabSz="577850">
            <a:lnSpc>
              <a:spcPct val="90000"/>
            </a:lnSpc>
            <a:spcBef>
              <a:spcPct val="0"/>
            </a:spcBef>
            <a:spcAft>
              <a:spcPct val="15000"/>
            </a:spcAft>
            <a:buChar char="••"/>
          </a:pPr>
          <a:r>
            <a:rPr lang="de-DE" sz="1300" b="0" kern="1200" dirty="0" smtClean="0">
              <a:latin typeface="Arial" panose="020B0604020202020204" pitchFamily="34" charset="0"/>
              <a:cs typeface="Arial" panose="020B0604020202020204" pitchFamily="34" charset="0"/>
            </a:rPr>
            <a:t>prämorbiden individuellen Merkmalen</a:t>
          </a:r>
          <a:endParaRPr lang="en-US" sz="1300" kern="1200" dirty="0">
            <a:latin typeface="Arial" panose="020B0604020202020204" pitchFamily="34" charset="0"/>
            <a:cs typeface="Arial" panose="020B0604020202020204" pitchFamily="34" charset="0"/>
          </a:endParaRPr>
        </a:p>
      </dsp:txBody>
      <dsp:txXfrm rot="-5400000">
        <a:off x="2295738" y="159386"/>
        <a:ext cx="4037031" cy="818535"/>
      </dsp:txXfrm>
    </dsp:sp>
    <dsp:sp modelId="{67E05D2E-F4CB-4DF8-AD01-2EE7141B0815}">
      <dsp:nvSpPr>
        <dsp:cNvPr id="0" name=""/>
        <dsp:cNvSpPr/>
      </dsp:nvSpPr>
      <dsp:spPr>
        <a:xfrm>
          <a:off x="0" y="1717"/>
          <a:ext cx="2295738" cy="113387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de-DE" sz="1700" b="0" kern="1200" dirty="0"/>
            <a:t>Ätiologie multifaktoriell</a:t>
          </a:r>
          <a:endParaRPr lang="en-US" sz="1700" kern="1200" dirty="0"/>
        </a:p>
      </dsp:txBody>
      <dsp:txXfrm>
        <a:off x="55351" y="57068"/>
        <a:ext cx="2185036" cy="1023169"/>
      </dsp:txXfrm>
    </dsp:sp>
    <dsp:sp modelId="{700D466F-BEBD-4B36-9B17-E4EC4C0CEC3B}">
      <dsp:nvSpPr>
        <dsp:cNvPr id="0" name=""/>
        <dsp:cNvSpPr/>
      </dsp:nvSpPr>
      <dsp:spPr>
        <a:xfrm rot="5400000">
          <a:off x="3882845" y="-281436"/>
          <a:ext cx="907097" cy="4081312"/>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ctr" defTabSz="577850">
            <a:lnSpc>
              <a:spcPct val="90000"/>
            </a:lnSpc>
            <a:spcBef>
              <a:spcPct val="0"/>
            </a:spcBef>
            <a:spcAft>
              <a:spcPct val="15000"/>
            </a:spcAft>
            <a:buChar char="••"/>
          </a:pPr>
          <a:r>
            <a:rPr lang="de-DE" sz="1300" kern="1200" dirty="0">
              <a:latin typeface="Arial" panose="020B0604020202020204" pitchFamily="34" charset="0"/>
              <a:cs typeface="Arial" panose="020B0604020202020204" pitchFamily="34" charset="0"/>
            </a:rPr>
            <a:t> </a:t>
          </a:r>
          <a:r>
            <a:rPr lang="de-DE" sz="1300" kern="1200" dirty="0" smtClean="0">
              <a:latin typeface="Arial" panose="020B0604020202020204" pitchFamily="34" charset="0"/>
              <a:cs typeface="Arial" panose="020B0604020202020204" pitchFamily="34" charset="0"/>
            </a:rPr>
            <a:t>v. a. nicht-medikamentös</a:t>
          </a:r>
          <a:endParaRPr lang="de-DE" sz="1300" kern="1200" dirty="0">
            <a:latin typeface="Arial" panose="020B0604020202020204" pitchFamily="34" charset="0"/>
            <a:cs typeface="Arial" panose="020B0604020202020204" pitchFamily="34" charset="0"/>
          </a:endParaRPr>
        </a:p>
        <a:p>
          <a:pPr marL="114300" lvl="1" indent="-114300" algn="ctr" defTabSz="577850">
            <a:lnSpc>
              <a:spcPct val="90000"/>
            </a:lnSpc>
            <a:spcBef>
              <a:spcPct val="0"/>
            </a:spcBef>
            <a:spcAft>
              <a:spcPct val="15000"/>
            </a:spcAft>
            <a:buChar char="••"/>
          </a:pPr>
          <a:r>
            <a:rPr lang="de-DE" sz="1300" i="1" kern="1200" dirty="0" smtClean="0">
              <a:latin typeface="Arial" panose="020B0604020202020204" pitchFamily="34" charset="0"/>
              <a:cs typeface="Arial" panose="020B0604020202020204" pitchFamily="34" charset="0"/>
            </a:rPr>
            <a:t>ABCDEF-</a:t>
          </a:r>
          <a:r>
            <a:rPr lang="de-DE" sz="1300" i="1" kern="1200" dirty="0" err="1" smtClean="0">
              <a:latin typeface="Arial" panose="020B0604020202020204" pitchFamily="34" charset="0"/>
              <a:cs typeface="Arial" panose="020B0604020202020204" pitchFamily="34" charset="0"/>
            </a:rPr>
            <a:t>bundle</a:t>
          </a:r>
          <a:endParaRPr lang="de-DE" sz="1300" i="1" kern="1200" dirty="0">
            <a:latin typeface="Arial" panose="020B0604020202020204" pitchFamily="34" charset="0"/>
            <a:cs typeface="Arial" panose="020B0604020202020204" pitchFamily="34" charset="0"/>
          </a:endParaRPr>
        </a:p>
      </dsp:txBody>
      <dsp:txXfrm rot="-5400000">
        <a:off x="2295738" y="1349952"/>
        <a:ext cx="4037031" cy="818535"/>
      </dsp:txXfrm>
    </dsp:sp>
    <dsp:sp modelId="{EDCC915B-01E5-47BC-BFB6-6B28881E92E0}">
      <dsp:nvSpPr>
        <dsp:cNvPr id="0" name=""/>
        <dsp:cNvSpPr/>
      </dsp:nvSpPr>
      <dsp:spPr>
        <a:xfrm>
          <a:off x="0" y="1192283"/>
          <a:ext cx="2295738" cy="113387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de-DE" sz="1700" b="0" kern="1200" dirty="0"/>
            <a:t>Präventionsstrategien </a:t>
          </a:r>
          <a:endParaRPr lang="en-US" sz="1700" kern="1200" dirty="0"/>
        </a:p>
      </dsp:txBody>
      <dsp:txXfrm>
        <a:off x="55351" y="1247634"/>
        <a:ext cx="2185036" cy="1023169"/>
      </dsp:txXfrm>
    </dsp:sp>
    <dsp:sp modelId="{C09B13B7-F847-4F33-9F34-5421FFA26941}">
      <dsp:nvSpPr>
        <dsp:cNvPr id="0" name=""/>
        <dsp:cNvSpPr/>
      </dsp:nvSpPr>
      <dsp:spPr>
        <a:xfrm rot="5400000">
          <a:off x="3882845" y="909129"/>
          <a:ext cx="907097" cy="4081312"/>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ctr" defTabSz="577850">
            <a:lnSpc>
              <a:spcPct val="90000"/>
            </a:lnSpc>
            <a:spcBef>
              <a:spcPct val="0"/>
            </a:spcBef>
            <a:spcAft>
              <a:spcPct val="15000"/>
            </a:spcAft>
            <a:buChar char="••"/>
          </a:pPr>
          <a:r>
            <a:rPr lang="de-DE" sz="1300" kern="1200" dirty="0"/>
            <a:t>	</a:t>
          </a:r>
          <a:r>
            <a:rPr lang="de-DE" sz="1300" kern="1200" dirty="0" smtClean="0"/>
            <a:t>ITS-Tagebücher</a:t>
          </a:r>
          <a:endParaRPr lang="de-DE" sz="1300" kern="1200" dirty="0"/>
        </a:p>
        <a:p>
          <a:pPr marL="114300" lvl="1" indent="-114300" algn="ctr" defTabSz="577850">
            <a:lnSpc>
              <a:spcPct val="90000"/>
            </a:lnSpc>
            <a:spcBef>
              <a:spcPct val="0"/>
            </a:spcBef>
            <a:spcAft>
              <a:spcPct val="15000"/>
            </a:spcAft>
            <a:buChar char="••"/>
          </a:pPr>
          <a:r>
            <a:rPr lang="de-DE" sz="1300" kern="1200" dirty="0" smtClean="0"/>
            <a:t>Anbindung an Gedächtnissprechstunde</a:t>
          </a:r>
          <a:endParaRPr lang="de-DE" sz="1300" kern="1200" dirty="0"/>
        </a:p>
        <a:p>
          <a:pPr marL="114300" lvl="1" indent="-114300" algn="ctr" defTabSz="577850">
            <a:lnSpc>
              <a:spcPct val="90000"/>
            </a:lnSpc>
            <a:spcBef>
              <a:spcPct val="0"/>
            </a:spcBef>
            <a:spcAft>
              <a:spcPct val="15000"/>
            </a:spcAft>
            <a:buChar char="••"/>
          </a:pPr>
          <a:r>
            <a:rPr lang="de-DE" sz="1300" kern="1200" dirty="0" smtClean="0"/>
            <a:t>Psychologische Begleitung</a:t>
          </a:r>
          <a:endParaRPr lang="de-DE" sz="1300" kern="1200" dirty="0"/>
        </a:p>
      </dsp:txBody>
      <dsp:txXfrm rot="-5400000">
        <a:off x="2295738" y="2540518"/>
        <a:ext cx="4037031" cy="818535"/>
      </dsp:txXfrm>
    </dsp:sp>
    <dsp:sp modelId="{F7E68763-C177-4109-95FE-93DB1B35E7EC}">
      <dsp:nvSpPr>
        <dsp:cNvPr id="0" name=""/>
        <dsp:cNvSpPr/>
      </dsp:nvSpPr>
      <dsp:spPr>
        <a:xfrm>
          <a:off x="0" y="2382849"/>
          <a:ext cx="2295738" cy="113387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de-DE" sz="1700" kern="1200" dirty="0" smtClean="0"/>
            <a:t>Beispiele</a:t>
          </a:r>
          <a:endParaRPr lang="en-US" sz="1700" kern="1200" dirty="0"/>
        </a:p>
      </dsp:txBody>
      <dsp:txXfrm>
        <a:off x="55351" y="2438200"/>
        <a:ext cx="2185036" cy="102316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AC11F8-FF35-4666-BFB5-5321DF89D0F2}">
      <dsp:nvSpPr>
        <dsp:cNvPr id="0" name=""/>
        <dsp:cNvSpPr/>
      </dsp:nvSpPr>
      <dsp:spPr>
        <a:xfrm>
          <a:off x="0" y="32734"/>
          <a:ext cx="8340437" cy="58032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a:latin typeface="Arial" panose="020B0604020202020204" pitchFamily="34" charset="0"/>
              <a:cs typeface="Arial" panose="020B0604020202020204" pitchFamily="34" charset="0"/>
            </a:rPr>
            <a:t>Risikofaktoren (er-)kennen</a:t>
          </a:r>
          <a:endParaRPr lang="de-DE" sz="2800" kern="1200" dirty="0">
            <a:latin typeface="Arial" panose="020B0604020202020204" pitchFamily="34" charset="0"/>
            <a:cs typeface="Arial" panose="020B0604020202020204" pitchFamily="34" charset="0"/>
          </a:endParaRPr>
        </a:p>
      </dsp:txBody>
      <dsp:txXfrm>
        <a:off x="28329" y="61063"/>
        <a:ext cx="8283779" cy="523662"/>
      </dsp:txXfrm>
    </dsp:sp>
    <dsp:sp modelId="{551C1D34-70DB-4F64-821E-5C4D6C1417DD}">
      <dsp:nvSpPr>
        <dsp:cNvPr id="0" name=""/>
        <dsp:cNvSpPr/>
      </dsp:nvSpPr>
      <dsp:spPr>
        <a:xfrm>
          <a:off x="0" y="613054"/>
          <a:ext cx="8340437" cy="15721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4809" tIns="39370" rIns="220472" bIns="39370" numCol="1" spcCol="1270" anchor="t" anchorCtr="0">
          <a:noAutofit/>
        </a:bodyPr>
        <a:lstStyle/>
        <a:p>
          <a:pPr marL="228600" lvl="1" indent="-228600" algn="ctr" defTabSz="1066800">
            <a:lnSpc>
              <a:spcPct val="90000"/>
            </a:lnSpc>
            <a:spcBef>
              <a:spcPct val="0"/>
            </a:spcBef>
            <a:spcAft>
              <a:spcPct val="20000"/>
            </a:spcAft>
            <a:buChar char="••"/>
          </a:pPr>
          <a:r>
            <a:rPr lang="de-DE" sz="2400" kern="1200" dirty="0">
              <a:latin typeface="Arial" panose="020B0604020202020204" pitchFamily="34" charset="0"/>
              <a:cs typeface="Arial" panose="020B0604020202020204" pitchFamily="34" charset="0"/>
            </a:rPr>
            <a:t>Delir bei früherem </a:t>
          </a:r>
          <a:r>
            <a:rPr lang="de-DE" sz="2400" kern="1200" dirty="0" smtClean="0">
              <a:latin typeface="Arial" panose="020B0604020202020204" pitchFamily="34" charset="0"/>
              <a:cs typeface="Arial" panose="020B0604020202020204" pitchFamily="34" charset="0"/>
            </a:rPr>
            <a:t>Krankenhausaufenthalt?</a:t>
          </a:r>
          <a:endParaRPr lang="de-DE" sz="2400" kern="1200" dirty="0">
            <a:latin typeface="Arial" panose="020B0604020202020204" pitchFamily="34" charset="0"/>
            <a:cs typeface="Arial" panose="020B0604020202020204" pitchFamily="34" charset="0"/>
          </a:endParaRPr>
        </a:p>
        <a:p>
          <a:pPr marL="228600" lvl="1" indent="-228600" algn="ctr" defTabSz="1066800">
            <a:lnSpc>
              <a:spcPct val="90000"/>
            </a:lnSpc>
            <a:spcBef>
              <a:spcPct val="0"/>
            </a:spcBef>
            <a:spcAft>
              <a:spcPct val="20000"/>
            </a:spcAft>
            <a:buChar char="••"/>
          </a:pPr>
          <a:r>
            <a:rPr lang="de-DE" sz="2400" kern="1200" dirty="0" err="1" smtClean="0">
              <a:latin typeface="Arial" panose="020B0604020202020204" pitchFamily="34" charset="0"/>
              <a:cs typeface="Arial" panose="020B0604020202020204" pitchFamily="34" charset="0"/>
            </a:rPr>
            <a:t>Substanzabusus</a:t>
          </a:r>
          <a:r>
            <a:rPr lang="de-DE" sz="2400" kern="1200" dirty="0" smtClean="0">
              <a:latin typeface="Arial" panose="020B0604020202020204" pitchFamily="34" charset="0"/>
              <a:cs typeface="Arial" panose="020B0604020202020204" pitchFamily="34" charset="0"/>
            </a:rPr>
            <a:t>, „</a:t>
          </a:r>
          <a:r>
            <a:rPr lang="de-DE" sz="2400" kern="1200" dirty="0" err="1" smtClean="0">
              <a:latin typeface="Arial" panose="020B0604020202020204" pitchFamily="34" charset="0"/>
              <a:cs typeface="Arial" panose="020B0604020202020204" pitchFamily="34" charset="0"/>
            </a:rPr>
            <a:t>Risko</a:t>
          </a:r>
          <a:r>
            <a:rPr lang="de-DE" sz="2400" kern="1200" dirty="0" smtClean="0">
              <a:latin typeface="Arial" panose="020B0604020202020204" pitchFamily="34" charset="0"/>
              <a:cs typeface="Arial" panose="020B0604020202020204" pitchFamily="34" charset="0"/>
            </a:rPr>
            <a:t>“-medikamente?</a:t>
          </a:r>
          <a:endParaRPr lang="de-DE" sz="2400" kern="1200" dirty="0">
            <a:latin typeface="Arial" panose="020B0604020202020204" pitchFamily="34" charset="0"/>
            <a:cs typeface="Arial" panose="020B0604020202020204" pitchFamily="34" charset="0"/>
          </a:endParaRPr>
        </a:p>
        <a:p>
          <a:pPr marL="228600" lvl="1" indent="-228600" algn="ctr" defTabSz="1066800">
            <a:lnSpc>
              <a:spcPct val="90000"/>
            </a:lnSpc>
            <a:spcBef>
              <a:spcPct val="0"/>
            </a:spcBef>
            <a:spcAft>
              <a:spcPct val="20000"/>
            </a:spcAft>
            <a:buChar char="••"/>
          </a:pPr>
          <a:r>
            <a:rPr lang="de-DE" sz="2400" kern="1200" dirty="0" smtClean="0">
              <a:latin typeface="Arial" panose="020B0604020202020204" pitchFamily="34" charset="0"/>
              <a:cs typeface="Arial" panose="020B0604020202020204" pitchFamily="34" charset="0"/>
            </a:rPr>
            <a:t>Demenz/kognitive Einschränkung?</a:t>
          </a:r>
          <a:endParaRPr lang="de-DE" sz="2400" kern="1200" dirty="0">
            <a:latin typeface="Arial" panose="020B0604020202020204" pitchFamily="34" charset="0"/>
            <a:cs typeface="Arial" panose="020B0604020202020204" pitchFamily="34" charset="0"/>
          </a:endParaRPr>
        </a:p>
        <a:p>
          <a:pPr marL="228600" lvl="1" indent="-228600" algn="ctr" defTabSz="1066800">
            <a:lnSpc>
              <a:spcPct val="90000"/>
            </a:lnSpc>
            <a:spcBef>
              <a:spcPct val="0"/>
            </a:spcBef>
            <a:spcAft>
              <a:spcPct val="20000"/>
            </a:spcAft>
            <a:buChar char="••"/>
          </a:pPr>
          <a:r>
            <a:rPr lang="de-DE" sz="2400" kern="1200" dirty="0" smtClean="0">
              <a:latin typeface="Arial" panose="020B0604020202020204" pitchFamily="34" charset="0"/>
              <a:cs typeface="Arial" panose="020B0604020202020204" pitchFamily="34" charset="0"/>
            </a:rPr>
            <a:t>Vorliegen </a:t>
          </a:r>
          <a:r>
            <a:rPr lang="de-DE" sz="2400" kern="1200" dirty="0" err="1" smtClean="0">
              <a:latin typeface="Arial" panose="020B0604020202020204" pitchFamily="34" charset="0"/>
              <a:cs typeface="Arial" panose="020B0604020202020204" pitchFamily="34" charset="0"/>
            </a:rPr>
            <a:t>delirauslösende</a:t>
          </a:r>
          <a:r>
            <a:rPr lang="de-DE" sz="2400" kern="1200" dirty="0">
              <a:latin typeface="Arial" panose="020B0604020202020204" pitchFamily="34" charset="0"/>
              <a:cs typeface="Arial" panose="020B0604020202020204" pitchFamily="34" charset="0"/>
            </a:rPr>
            <a:t>/-</a:t>
          </a:r>
          <a:r>
            <a:rPr lang="de-DE" sz="2400" kern="1200" dirty="0" smtClean="0">
              <a:latin typeface="Arial" panose="020B0604020202020204" pitchFamily="34" charset="0"/>
              <a:cs typeface="Arial" panose="020B0604020202020204" pitchFamily="34" charset="0"/>
            </a:rPr>
            <a:t>fördernder </a:t>
          </a:r>
          <a:r>
            <a:rPr lang="de-DE" sz="2400" kern="1200" dirty="0">
              <a:latin typeface="Arial" panose="020B0604020202020204" pitchFamily="34" charset="0"/>
              <a:cs typeface="Arial" panose="020B0604020202020204" pitchFamily="34" charset="0"/>
            </a:rPr>
            <a:t>Faktoren? </a:t>
          </a:r>
        </a:p>
      </dsp:txBody>
      <dsp:txXfrm>
        <a:off x="0" y="613054"/>
        <a:ext cx="8340437" cy="1572165"/>
      </dsp:txXfrm>
    </dsp:sp>
    <dsp:sp modelId="{88574515-1098-4BBD-B058-D62008BC7BDF}">
      <dsp:nvSpPr>
        <dsp:cNvPr id="0" name=""/>
        <dsp:cNvSpPr/>
      </dsp:nvSpPr>
      <dsp:spPr>
        <a:xfrm>
          <a:off x="0" y="2185220"/>
          <a:ext cx="8340437" cy="58032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a:latin typeface="Arial" panose="020B0604020202020204" pitchFamily="34" charset="0"/>
              <a:cs typeface="Arial" panose="020B0604020202020204" pitchFamily="34" charset="0"/>
            </a:rPr>
            <a:t>Akutes neurologisches Defizit?</a:t>
          </a:r>
        </a:p>
      </dsp:txBody>
      <dsp:txXfrm>
        <a:off x="28329" y="2213549"/>
        <a:ext cx="8283779" cy="523662"/>
      </dsp:txXfrm>
    </dsp:sp>
    <dsp:sp modelId="{3DB9609C-99A1-4F4C-AD45-8C9ED06AEDA5}">
      <dsp:nvSpPr>
        <dsp:cNvPr id="0" name=""/>
        <dsp:cNvSpPr/>
      </dsp:nvSpPr>
      <dsp:spPr>
        <a:xfrm>
          <a:off x="0" y="2765540"/>
          <a:ext cx="8340437" cy="802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4809" tIns="26670" rIns="149352" bIns="26670" numCol="1" spcCol="1270" anchor="t" anchorCtr="0">
          <a:noAutofit/>
        </a:bodyPr>
        <a:lstStyle/>
        <a:p>
          <a:pPr marL="228600" lvl="1" indent="-228600" algn="ctr" defTabSz="933450">
            <a:lnSpc>
              <a:spcPct val="90000"/>
            </a:lnSpc>
            <a:spcBef>
              <a:spcPct val="0"/>
            </a:spcBef>
            <a:spcAft>
              <a:spcPct val="20000"/>
            </a:spcAft>
            <a:buChar char="••"/>
          </a:pPr>
          <a:r>
            <a:rPr lang="de-DE" sz="2100" kern="1200" dirty="0">
              <a:latin typeface="Arial" panose="020B0604020202020204" pitchFamily="34" charset="0"/>
              <a:cs typeface="Arial" panose="020B0604020202020204" pitchFamily="34" charset="0"/>
            </a:rPr>
            <a:t>Differentialdiagnose </a:t>
          </a:r>
          <a:r>
            <a:rPr lang="de-DE" sz="2100" kern="1200" dirty="0" smtClean="0">
              <a:latin typeface="Arial" panose="020B0604020202020204" pitchFamily="34" charset="0"/>
              <a:cs typeface="Arial" panose="020B0604020202020204" pitchFamily="34" charset="0"/>
            </a:rPr>
            <a:t>zu / Risikofaktor </a:t>
          </a:r>
          <a:r>
            <a:rPr lang="de-DE" sz="2100" kern="1200" dirty="0">
              <a:latin typeface="Arial" panose="020B0604020202020204" pitchFamily="34" charset="0"/>
              <a:cs typeface="Arial" panose="020B0604020202020204" pitchFamily="34" charset="0"/>
            </a:rPr>
            <a:t>für Delir</a:t>
          </a:r>
          <a:r>
            <a:rPr lang="de-DE" sz="2100" kern="1200" dirty="0" smtClean="0">
              <a:latin typeface="Arial" panose="020B0604020202020204" pitchFamily="34" charset="0"/>
              <a:cs typeface="Arial" panose="020B0604020202020204" pitchFamily="34" charset="0"/>
            </a:rPr>
            <a:t>?</a:t>
          </a:r>
          <a:br>
            <a:rPr lang="de-DE" sz="2100" kern="1200" dirty="0" smtClean="0">
              <a:latin typeface="Arial" panose="020B0604020202020204" pitchFamily="34" charset="0"/>
              <a:cs typeface="Arial" panose="020B0604020202020204" pitchFamily="34" charset="0"/>
            </a:rPr>
          </a:br>
          <a:r>
            <a:rPr lang="de-DE" sz="1200" kern="1200" dirty="0" smtClean="0">
              <a:latin typeface="Arial" panose="020B0604020202020204" pitchFamily="34" charset="0"/>
              <a:cs typeface="Arial" panose="020B0604020202020204" pitchFamily="34" charset="0"/>
            </a:rPr>
            <a:t>(z. B. Aphasie, Dysarthrie, </a:t>
          </a:r>
          <a:r>
            <a:rPr lang="de-DE" sz="1200" kern="1200" dirty="0" err="1" smtClean="0">
              <a:latin typeface="Arial" panose="020B0604020202020204" pitchFamily="34" charset="0"/>
              <a:cs typeface="Arial" panose="020B0604020202020204" pitchFamily="34" charset="0"/>
            </a:rPr>
            <a:t>Vigilanzminderung</a:t>
          </a:r>
          <a:r>
            <a:rPr lang="de-DE" sz="1200" kern="1200" dirty="0" smtClean="0">
              <a:latin typeface="Arial" panose="020B0604020202020204" pitchFamily="34" charset="0"/>
              <a:cs typeface="Arial" panose="020B0604020202020204" pitchFamily="34" charset="0"/>
            </a:rPr>
            <a:t>)</a:t>
          </a:r>
          <a:endParaRPr lang="de-DE" sz="2100" kern="1200" dirty="0">
            <a:latin typeface="Arial" panose="020B0604020202020204" pitchFamily="34" charset="0"/>
            <a:cs typeface="Arial" panose="020B0604020202020204" pitchFamily="34" charset="0"/>
          </a:endParaRPr>
        </a:p>
        <a:p>
          <a:pPr marL="228600" lvl="1" indent="-228600" algn="ctr" defTabSz="933450">
            <a:lnSpc>
              <a:spcPct val="90000"/>
            </a:lnSpc>
            <a:spcBef>
              <a:spcPct val="0"/>
            </a:spcBef>
            <a:spcAft>
              <a:spcPct val="20000"/>
            </a:spcAft>
            <a:buChar char="••"/>
          </a:pPr>
          <a:r>
            <a:rPr lang="de-DE" sz="2100" kern="1200" dirty="0">
              <a:latin typeface="Arial" panose="020B0604020202020204" pitchFamily="34" charset="0"/>
              <a:cs typeface="Arial" panose="020B0604020202020204" pitchFamily="34" charset="0"/>
            </a:rPr>
            <a:t>Apparatives Monitoring erwägen</a:t>
          </a:r>
        </a:p>
      </dsp:txBody>
      <dsp:txXfrm>
        <a:off x="0" y="2765540"/>
        <a:ext cx="8340437" cy="80212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879A1-BE14-443F-99F6-D54967C78433}" type="datetimeFigureOut">
              <a:rPr lang="de-DE" smtClean="0"/>
              <a:t>30.01.2026</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452968-963E-4A99-9C73-4EE6281E6811}" type="slidenum">
              <a:rPr lang="de-DE" smtClean="0"/>
              <a:t>‹Nr.›</a:t>
            </a:fld>
            <a:endParaRPr lang="de-DE"/>
          </a:p>
        </p:txBody>
      </p:sp>
    </p:spTree>
    <p:extLst>
      <p:ext uri="{BB962C8B-B14F-4D97-AF65-F5344CB8AC3E}">
        <p14:creationId xmlns:p14="http://schemas.microsoft.com/office/powerpoint/2010/main" val="4123877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Zunächst die Lernziele…</a:t>
            </a:r>
          </a:p>
        </p:txBody>
      </p:sp>
      <p:sp>
        <p:nvSpPr>
          <p:cNvPr id="4" name="Foliennummernplatzhalter 3"/>
          <p:cNvSpPr>
            <a:spLocks noGrp="1"/>
          </p:cNvSpPr>
          <p:nvPr>
            <p:ph type="sldNum" sz="quarter" idx="5"/>
          </p:nvPr>
        </p:nvSpPr>
        <p:spPr/>
        <p:txBody>
          <a:bodyPr/>
          <a:lstStyle/>
          <a:p>
            <a:fld id="{ED452968-963E-4A99-9C73-4EE6281E6811}" type="slidenum">
              <a:rPr lang="de-DE" smtClean="0"/>
              <a:t>1</a:t>
            </a:fld>
            <a:endParaRPr lang="de-DE"/>
          </a:p>
        </p:txBody>
      </p:sp>
    </p:spTree>
    <p:extLst>
      <p:ext uri="{BB962C8B-B14F-4D97-AF65-F5344CB8AC3E}">
        <p14:creationId xmlns:p14="http://schemas.microsoft.com/office/powerpoint/2010/main" val="4018840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Kosten um den Faktor 1,4 bzw. 1,3 erhöht (</a:t>
            </a:r>
            <a:r>
              <a:rPr lang="de-DE" dirty="0" err="1"/>
              <a:t>Milbrandt</a:t>
            </a:r>
            <a:r>
              <a:rPr lang="de-DE" dirty="0"/>
              <a:t> et al., 2004: </a:t>
            </a:r>
            <a:r>
              <a:rPr lang="en-US" sz="1200" b="0" i="0" kern="1200" dirty="0">
                <a:solidFill>
                  <a:schemeClr val="tx1"/>
                </a:solidFill>
                <a:effectLst/>
                <a:latin typeface="+mn-lt"/>
                <a:ea typeface="+mn-ea"/>
                <a:cs typeface="+mn-cs"/>
              </a:rPr>
              <a:t> After adjustment for age, comorbidity, severity of illness, degree of organ dysfunction, nosocomial infection, hospital mortality, and other potential confounders, delirium was associated with </a:t>
            </a:r>
            <a:r>
              <a:rPr lang="en-US" sz="1200" b="1" i="0" kern="1200" dirty="0">
                <a:solidFill>
                  <a:schemeClr val="tx1"/>
                </a:solidFill>
                <a:effectLst/>
                <a:latin typeface="+mn-lt"/>
                <a:ea typeface="+mn-ea"/>
                <a:cs typeface="+mn-cs"/>
              </a:rPr>
              <a:t>39% higher intensive care unit </a:t>
            </a:r>
            <a:r>
              <a:rPr lang="en-US" sz="1200" b="0" i="0" kern="1200" dirty="0">
                <a:solidFill>
                  <a:schemeClr val="tx1"/>
                </a:solidFill>
                <a:effectLst/>
                <a:latin typeface="+mn-lt"/>
                <a:ea typeface="+mn-ea"/>
                <a:cs typeface="+mn-cs"/>
              </a:rPr>
              <a:t>(95% confidence interval, 12-72%) and </a:t>
            </a:r>
            <a:r>
              <a:rPr lang="en-US" sz="1200" b="1" i="0" kern="1200" dirty="0">
                <a:solidFill>
                  <a:schemeClr val="tx1"/>
                </a:solidFill>
                <a:effectLst/>
                <a:latin typeface="+mn-lt"/>
                <a:ea typeface="+mn-ea"/>
                <a:cs typeface="+mn-cs"/>
              </a:rPr>
              <a:t>31% higher hospital </a:t>
            </a:r>
            <a:r>
              <a:rPr lang="en-US" sz="1200" b="0" i="0" kern="1200" dirty="0">
                <a:solidFill>
                  <a:schemeClr val="tx1"/>
                </a:solidFill>
                <a:effectLst/>
                <a:latin typeface="+mn-lt"/>
                <a:ea typeface="+mn-ea"/>
                <a:cs typeface="+mn-cs"/>
              </a:rPr>
              <a:t>(95% confidence interval, 1-70%) </a:t>
            </a:r>
            <a:r>
              <a:rPr lang="en-US" sz="1200" b="1" i="0" kern="1200" dirty="0">
                <a:solidFill>
                  <a:schemeClr val="tx1"/>
                </a:solidFill>
                <a:effectLst/>
                <a:latin typeface="+mn-lt"/>
                <a:ea typeface="+mn-ea"/>
                <a:cs typeface="+mn-cs"/>
              </a:rPr>
              <a:t>costs</a:t>
            </a:r>
            <a:r>
              <a:rPr lang="de-DE" dirty="0"/>
              <a:t>)</a:t>
            </a:r>
          </a:p>
        </p:txBody>
      </p:sp>
      <p:sp>
        <p:nvSpPr>
          <p:cNvPr id="4" name="Foliennummernplatzhalter 3"/>
          <p:cNvSpPr>
            <a:spLocks noGrp="1"/>
          </p:cNvSpPr>
          <p:nvPr>
            <p:ph type="sldNum" sz="quarter" idx="5"/>
          </p:nvPr>
        </p:nvSpPr>
        <p:spPr/>
        <p:txBody>
          <a:bodyPr/>
          <a:lstStyle/>
          <a:p>
            <a:fld id="{ED452968-963E-4A99-9C73-4EE6281E6811}" type="slidenum">
              <a:rPr lang="de-DE" smtClean="0"/>
              <a:t>10</a:t>
            </a:fld>
            <a:endParaRPr lang="de-DE"/>
          </a:p>
        </p:txBody>
      </p:sp>
    </p:spTree>
    <p:extLst>
      <p:ext uri="{BB962C8B-B14F-4D97-AF65-F5344CB8AC3E}">
        <p14:creationId xmlns:p14="http://schemas.microsoft.com/office/powerpoint/2010/main" val="21018920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a:t>2010: Dauer des </a:t>
            </a:r>
            <a:r>
              <a:rPr lang="en-GB" dirty="0" err="1"/>
              <a:t>Delirs</a:t>
            </a:r>
            <a:r>
              <a:rPr lang="en-GB" dirty="0"/>
              <a:t> war </a:t>
            </a:r>
            <a:r>
              <a:rPr lang="en-GB" dirty="0" err="1"/>
              <a:t>stärkster</a:t>
            </a:r>
            <a:r>
              <a:rPr lang="en-GB" dirty="0"/>
              <a:t> </a:t>
            </a:r>
            <a:r>
              <a:rPr lang="en-GB" dirty="0" err="1"/>
              <a:t>unabh</a:t>
            </a:r>
            <a:r>
              <a:rPr lang="en-GB" dirty="0"/>
              <a:t>. </a:t>
            </a:r>
            <a:r>
              <a:rPr lang="en-GB" dirty="0" err="1"/>
              <a:t>Prädiktor</a:t>
            </a:r>
            <a:r>
              <a:rPr lang="en-GB" dirty="0"/>
              <a:t> für 30-d </a:t>
            </a:r>
            <a:r>
              <a:rPr lang="en-GB" dirty="0" err="1"/>
              <a:t>Mortalität</a:t>
            </a:r>
            <a:r>
              <a:rPr lang="en-GB" dirty="0"/>
              <a:t>, </a:t>
            </a:r>
            <a:r>
              <a:rPr lang="en-GB" dirty="0" err="1"/>
              <a:t>Beatmungszeit</a:t>
            </a:r>
            <a:r>
              <a:rPr lang="en-GB" dirty="0"/>
              <a:t> und ITS-</a:t>
            </a:r>
            <a:r>
              <a:rPr lang="en-GB" dirty="0" err="1"/>
              <a:t>Behandlungsdauer</a:t>
            </a:r>
            <a:r>
              <a:rPr lang="en-GB" dirty="0"/>
              <a:t>; (Ziel der Studie von Shehabi et. al.: “</a:t>
            </a:r>
            <a:r>
              <a:rPr lang="en-US" sz="1200" b="0" i="0" kern="1200" dirty="0">
                <a:solidFill>
                  <a:schemeClr val="tx1"/>
                </a:solidFill>
                <a:effectLst/>
                <a:latin typeface="+mn-lt"/>
                <a:ea typeface="+mn-ea"/>
                <a:cs typeface="+mn-cs"/>
              </a:rPr>
              <a:t>To determine the relationship between the number of delirium days experienced by intensive care patients and mortality, ventilation time, and intensive care unit stay”)</a:t>
            </a:r>
            <a:endParaRPr lang="en-GB" dirty="0"/>
          </a:p>
          <a:p>
            <a:endParaRPr lang="en-GB" dirty="0"/>
          </a:p>
          <a:p>
            <a:r>
              <a:rPr lang="en-GB" dirty="0"/>
              <a:t>2006: </a:t>
            </a:r>
            <a:r>
              <a:rPr lang="en-GB" dirty="0" err="1"/>
              <a:t>große</a:t>
            </a:r>
            <a:r>
              <a:rPr lang="en-GB" dirty="0"/>
              <a:t> Studie </a:t>
            </a:r>
            <a:r>
              <a:rPr lang="en-GB" dirty="0" err="1"/>
              <a:t>mit</a:t>
            </a:r>
            <a:r>
              <a:rPr lang="en-GB" dirty="0"/>
              <a:t> </a:t>
            </a:r>
            <a:r>
              <a:rPr lang="en-GB" dirty="0" err="1"/>
              <a:t>Betrachtung</a:t>
            </a:r>
            <a:r>
              <a:rPr lang="en-GB" dirty="0"/>
              <a:t> </a:t>
            </a:r>
            <a:r>
              <a:rPr lang="en-GB" dirty="0" err="1"/>
              <a:t>u.a.</a:t>
            </a:r>
            <a:r>
              <a:rPr lang="en-GB" dirty="0"/>
              <a:t> Sepsis, Schock und </a:t>
            </a:r>
            <a:r>
              <a:rPr lang="en-GB" dirty="0" err="1"/>
              <a:t>Mortalität</a:t>
            </a:r>
            <a:endParaRPr lang="en-GB" dirty="0"/>
          </a:p>
        </p:txBody>
      </p:sp>
      <p:sp>
        <p:nvSpPr>
          <p:cNvPr id="4" name="Foliennummernplatzhalter 3"/>
          <p:cNvSpPr>
            <a:spLocks noGrp="1"/>
          </p:cNvSpPr>
          <p:nvPr>
            <p:ph type="sldNum" sz="quarter" idx="5"/>
          </p:nvPr>
        </p:nvSpPr>
        <p:spPr/>
        <p:txBody>
          <a:bodyPr/>
          <a:lstStyle/>
          <a:p>
            <a:fld id="{5039C7B0-13DB-4DEB-8D7D-1CCFDDA09CC1}" type="slidenum">
              <a:rPr lang="en-GB" smtClean="0"/>
              <a:t>11</a:t>
            </a:fld>
            <a:endParaRPr lang="en-GB"/>
          </a:p>
        </p:txBody>
      </p:sp>
    </p:spTree>
    <p:extLst>
      <p:ext uri="{BB962C8B-B14F-4D97-AF65-F5344CB8AC3E}">
        <p14:creationId xmlns:p14="http://schemas.microsoft.com/office/powerpoint/2010/main" val="14908796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u="sng" dirty="0">
                <a:latin typeface="Arial" panose="020B0604020202020204" pitchFamily="34" charset="0"/>
                <a:cs typeface="Arial" panose="020B0604020202020204" pitchFamily="34" charset="0"/>
              </a:rPr>
              <a:t>Multifaktoriell</a:t>
            </a:r>
            <a:r>
              <a:rPr lang="de-DE" dirty="0">
                <a:latin typeface="Arial" panose="020B0604020202020204" pitchFamily="34" charset="0"/>
                <a:cs typeface="Arial" panose="020B0604020202020204" pitchFamily="34" charset="0"/>
              </a:rPr>
              <a:t>, nicht abschließend geklärt; Mangel an Ach / Überschuss an Dopamin scheint vorzuliegen; </a:t>
            </a:r>
            <a:r>
              <a:rPr lang="de-DE" altLang="en-US" sz="1200" dirty="0"/>
              <a:t>Inadäquater zerebraler Metabolismus</a:t>
            </a:r>
          </a:p>
        </p:txBody>
      </p:sp>
      <p:sp>
        <p:nvSpPr>
          <p:cNvPr id="4" name="Foliennummernplatzhalter 3"/>
          <p:cNvSpPr>
            <a:spLocks noGrp="1"/>
          </p:cNvSpPr>
          <p:nvPr>
            <p:ph type="sldNum" sz="quarter" idx="5"/>
          </p:nvPr>
        </p:nvSpPr>
        <p:spPr/>
        <p:txBody>
          <a:bodyPr/>
          <a:lstStyle/>
          <a:p>
            <a:fld id="{5039C7B0-13DB-4DEB-8D7D-1CCFDDA09CC1}" type="slidenum">
              <a:rPr lang="en-GB" smtClean="0"/>
              <a:t>12</a:t>
            </a:fld>
            <a:endParaRPr lang="en-GB"/>
          </a:p>
        </p:txBody>
      </p:sp>
    </p:spTree>
    <p:extLst>
      <p:ext uri="{BB962C8B-B14F-4D97-AF65-F5344CB8AC3E}">
        <p14:creationId xmlns:p14="http://schemas.microsoft.com/office/powerpoint/2010/main" val="2008378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Physiologische Änderungen im Alter, v.a. Strukturverlust und Veränderungen Neurotransmitter =&gt; Veränderung Arbeitsgeschwindigkeit, Konzentrationsprobleme, Abnahme Neuroplastizität (NMDA-Rezeptor für Langzeitpotenzierung verantwortlich);</a:t>
            </a:r>
          </a:p>
          <a:p>
            <a:r>
              <a:rPr lang="de-DE" dirty="0"/>
              <a:t>Arbeitsgedächtnis; vom Altern betroffen, Aufteilung der Aufmerksamkeit zwischen Aufgaben </a:t>
            </a:r>
          </a:p>
          <a:p>
            <a:r>
              <a:rPr lang="de-DE" dirty="0"/>
              <a:t>prospektive Gedächtnis = Planungsgedächtnis, (beinhaltet Selbstregulierungsfähigkeiten, Zeitmanagement &amp; -kontrolle; relevant auch wegen Gesundheitsmanagement)</a:t>
            </a:r>
          </a:p>
          <a:p>
            <a:r>
              <a:rPr lang="de-DE" dirty="0"/>
              <a:t>Prozedurales Gedächtnis = Fertigkeiten, Fähigkeiten, Routineabläufe</a:t>
            </a:r>
            <a:br>
              <a:rPr lang="de-DE" dirty="0"/>
            </a:br>
            <a:r>
              <a:rPr lang="de-DE" dirty="0"/>
              <a:t>Weitere relevante Strukturen beim Lernen: </a:t>
            </a:r>
            <a:r>
              <a:rPr lang="de-DE" dirty="0">
                <a:sym typeface="Wingdings" panose="05000000000000000000" pitchFamily="2" charset="2"/>
              </a:rPr>
              <a:t>zentrale Schaltstelle  </a:t>
            </a:r>
            <a:r>
              <a:rPr lang="de-DE" b="1" dirty="0">
                <a:sym typeface="Wingdings" panose="05000000000000000000" pitchFamily="2" charset="2"/>
              </a:rPr>
              <a:t>Hippocampus,</a:t>
            </a:r>
            <a:r>
              <a:rPr lang="de-DE" dirty="0"/>
              <a:t> PFC, Basalganglien, … diese sind auch in Delir-Ätiologie spannend; ARAS kommt später nochmal zur Sprache</a:t>
            </a:r>
          </a:p>
        </p:txBody>
      </p:sp>
      <p:sp>
        <p:nvSpPr>
          <p:cNvPr id="4" name="Foliennummernplatzhalter 3"/>
          <p:cNvSpPr>
            <a:spLocks noGrp="1"/>
          </p:cNvSpPr>
          <p:nvPr>
            <p:ph type="sldNum" sz="quarter" idx="5"/>
          </p:nvPr>
        </p:nvSpPr>
        <p:spPr/>
        <p:txBody>
          <a:bodyPr/>
          <a:lstStyle/>
          <a:p>
            <a:fld id="{ED452968-963E-4A99-9C73-4EE6281E6811}" type="slidenum">
              <a:rPr lang="de-DE" smtClean="0"/>
              <a:t>13</a:t>
            </a:fld>
            <a:endParaRPr lang="de-DE"/>
          </a:p>
        </p:txBody>
      </p:sp>
    </p:spTree>
    <p:extLst>
      <p:ext uri="{BB962C8B-B14F-4D97-AF65-F5344CB8AC3E}">
        <p14:creationId xmlns:p14="http://schemas.microsoft.com/office/powerpoint/2010/main" val="22636821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30% rein hypoaktiv, ca. 65% Mischform, nur 5% rein hyperaktiv</a:t>
            </a:r>
          </a:p>
        </p:txBody>
      </p:sp>
      <p:sp>
        <p:nvSpPr>
          <p:cNvPr id="4" name="Foliennummernplatzhalter 3"/>
          <p:cNvSpPr>
            <a:spLocks noGrp="1"/>
          </p:cNvSpPr>
          <p:nvPr>
            <p:ph type="sldNum" sz="quarter" idx="5"/>
          </p:nvPr>
        </p:nvSpPr>
        <p:spPr/>
        <p:txBody>
          <a:bodyPr/>
          <a:lstStyle/>
          <a:p>
            <a:fld id="{ED452968-963E-4A99-9C73-4EE6281E6811}" type="slidenum">
              <a:rPr lang="de-DE" smtClean="0"/>
              <a:t>15</a:t>
            </a:fld>
            <a:endParaRPr lang="de-DE"/>
          </a:p>
        </p:txBody>
      </p:sp>
    </p:spTree>
    <p:extLst>
      <p:ext uri="{BB962C8B-B14F-4D97-AF65-F5344CB8AC3E}">
        <p14:creationId xmlns:p14="http://schemas.microsoft.com/office/powerpoint/2010/main" val="36730297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Siehe Delir</a:t>
            </a:r>
            <a:r>
              <a:rPr lang="de-DE" baseline="0" dirty="0" smtClean="0"/>
              <a:t> </a:t>
            </a:r>
            <a:r>
              <a:rPr lang="de-DE" sz="1200" b="0" i="0" kern="1200" dirty="0" smtClean="0">
                <a:solidFill>
                  <a:schemeClr val="tx1"/>
                </a:solidFill>
                <a:effectLst/>
                <a:latin typeface="+mn-lt"/>
                <a:ea typeface="+mn-ea"/>
                <a:cs typeface="+mn-cs"/>
              </a:rPr>
              <a:t>Prävention, Therapie und Pflege im interprofessionellen Team</a:t>
            </a:r>
            <a:r>
              <a:rPr lang="de-DE" sz="1200" b="0" i="0" kern="1200" baseline="0" dirty="0" smtClean="0">
                <a:solidFill>
                  <a:schemeClr val="tx1"/>
                </a:solidFill>
                <a:effectLst/>
                <a:latin typeface="+mn-lt"/>
                <a:ea typeface="+mn-ea"/>
                <a:cs typeface="+mn-cs"/>
              </a:rPr>
              <a:t>, </a:t>
            </a:r>
            <a:r>
              <a:rPr lang="de-DE" baseline="0" dirty="0" smtClean="0"/>
              <a:t>C. Hermes, Urban &amp; Fischer 1. Auflage 2023</a:t>
            </a:r>
            <a:endParaRPr lang="de-DE" dirty="0"/>
          </a:p>
        </p:txBody>
      </p:sp>
      <p:sp>
        <p:nvSpPr>
          <p:cNvPr id="4" name="Foliennummernplatzhalter 3"/>
          <p:cNvSpPr>
            <a:spLocks noGrp="1"/>
          </p:cNvSpPr>
          <p:nvPr>
            <p:ph type="sldNum" sz="quarter" idx="10"/>
          </p:nvPr>
        </p:nvSpPr>
        <p:spPr/>
        <p:txBody>
          <a:bodyPr/>
          <a:lstStyle/>
          <a:p>
            <a:fld id="{ED452968-963E-4A99-9C73-4EE6281E6811}" type="slidenum">
              <a:rPr lang="de-DE" smtClean="0"/>
              <a:t>16</a:t>
            </a:fld>
            <a:endParaRPr lang="de-DE"/>
          </a:p>
        </p:txBody>
      </p:sp>
    </p:spTree>
    <p:extLst>
      <p:ext uri="{BB962C8B-B14F-4D97-AF65-F5344CB8AC3E}">
        <p14:creationId xmlns:p14="http://schemas.microsoft.com/office/powerpoint/2010/main" val="3535078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17</a:t>
            </a:fld>
            <a:endParaRPr lang="de-DE"/>
          </a:p>
        </p:txBody>
      </p:sp>
    </p:spTree>
    <p:extLst>
      <p:ext uri="{BB962C8B-B14F-4D97-AF65-F5344CB8AC3E}">
        <p14:creationId xmlns:p14="http://schemas.microsoft.com/office/powerpoint/2010/main" val="25937356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ICUAW: sehr häufige physische Folge eines Intensivaufenthalts, zählt zu Einschränkung physischer Gesundheit</a:t>
            </a:r>
          </a:p>
        </p:txBody>
      </p:sp>
      <p:sp>
        <p:nvSpPr>
          <p:cNvPr id="4" name="Foliennummernplatzhalter 3"/>
          <p:cNvSpPr>
            <a:spLocks noGrp="1"/>
          </p:cNvSpPr>
          <p:nvPr>
            <p:ph type="sldNum" sz="quarter" idx="5"/>
          </p:nvPr>
        </p:nvSpPr>
        <p:spPr/>
        <p:txBody>
          <a:bodyPr/>
          <a:lstStyle/>
          <a:p>
            <a:fld id="{ED452968-963E-4A99-9C73-4EE6281E6811}" type="slidenum">
              <a:rPr lang="de-DE" smtClean="0"/>
              <a:t>19</a:t>
            </a:fld>
            <a:endParaRPr lang="de-DE"/>
          </a:p>
        </p:txBody>
      </p:sp>
    </p:spTree>
    <p:extLst>
      <p:ext uri="{BB962C8B-B14F-4D97-AF65-F5344CB8AC3E}">
        <p14:creationId xmlns:p14="http://schemas.microsoft.com/office/powerpoint/2010/main" val="11455102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 Anhang</a:t>
            </a:r>
          </a:p>
        </p:txBody>
      </p:sp>
      <p:sp>
        <p:nvSpPr>
          <p:cNvPr id="4" name="Foliennummernplatzhalter 3"/>
          <p:cNvSpPr>
            <a:spLocks noGrp="1"/>
          </p:cNvSpPr>
          <p:nvPr>
            <p:ph type="sldNum" sz="quarter" idx="5"/>
          </p:nvPr>
        </p:nvSpPr>
        <p:spPr/>
        <p:txBody>
          <a:bodyPr/>
          <a:lstStyle/>
          <a:p>
            <a:fld id="{ED452968-963E-4A99-9C73-4EE6281E6811}" type="slidenum">
              <a:rPr lang="de-DE" smtClean="0"/>
              <a:t>21</a:t>
            </a:fld>
            <a:endParaRPr lang="de-DE"/>
          </a:p>
        </p:txBody>
      </p:sp>
    </p:spTree>
    <p:extLst>
      <p:ext uri="{BB962C8B-B14F-4D97-AF65-F5344CB8AC3E}">
        <p14:creationId xmlns:p14="http://schemas.microsoft.com/office/powerpoint/2010/main" val="35049195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Leitlinie befindet sich derzeit in Überprüfung, da &gt;5 Jahre nicht aktualisiert</a:t>
            </a:r>
          </a:p>
        </p:txBody>
      </p:sp>
      <p:sp>
        <p:nvSpPr>
          <p:cNvPr id="4" name="Foliennummernplatzhalter 3"/>
          <p:cNvSpPr>
            <a:spLocks noGrp="1"/>
          </p:cNvSpPr>
          <p:nvPr>
            <p:ph type="sldNum" sz="quarter" idx="5"/>
          </p:nvPr>
        </p:nvSpPr>
        <p:spPr/>
        <p:txBody>
          <a:bodyPr/>
          <a:lstStyle/>
          <a:p>
            <a:fld id="{ED452968-963E-4A99-9C73-4EE6281E6811}" type="slidenum">
              <a:rPr lang="de-DE" smtClean="0"/>
              <a:t>23</a:t>
            </a:fld>
            <a:endParaRPr lang="de-DE"/>
          </a:p>
        </p:txBody>
      </p:sp>
    </p:spTree>
    <p:extLst>
      <p:ext uri="{BB962C8B-B14F-4D97-AF65-F5344CB8AC3E}">
        <p14:creationId xmlns:p14="http://schemas.microsoft.com/office/powerpoint/2010/main" val="864528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Darauf aufbauend die Gliederung des Vortrags…</a:t>
            </a:r>
          </a:p>
        </p:txBody>
      </p:sp>
      <p:sp>
        <p:nvSpPr>
          <p:cNvPr id="4" name="Foliennummernplatzhalter 3"/>
          <p:cNvSpPr>
            <a:spLocks noGrp="1"/>
          </p:cNvSpPr>
          <p:nvPr>
            <p:ph type="sldNum" sz="quarter" idx="5"/>
          </p:nvPr>
        </p:nvSpPr>
        <p:spPr/>
        <p:txBody>
          <a:bodyPr/>
          <a:lstStyle/>
          <a:p>
            <a:fld id="{ED452968-963E-4A99-9C73-4EE6281E6811}" type="slidenum">
              <a:rPr lang="de-DE" smtClean="0"/>
              <a:t>2</a:t>
            </a:fld>
            <a:endParaRPr lang="de-DE"/>
          </a:p>
        </p:txBody>
      </p:sp>
    </p:spTree>
    <p:extLst>
      <p:ext uri="{BB962C8B-B14F-4D97-AF65-F5344CB8AC3E}">
        <p14:creationId xmlns:p14="http://schemas.microsoft.com/office/powerpoint/2010/main" val="2294384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S3 LL ist von 2020</a:t>
            </a:r>
          </a:p>
        </p:txBody>
      </p:sp>
      <p:sp>
        <p:nvSpPr>
          <p:cNvPr id="4" name="Foliennummernplatzhalter 3"/>
          <p:cNvSpPr>
            <a:spLocks noGrp="1"/>
          </p:cNvSpPr>
          <p:nvPr>
            <p:ph type="sldNum" sz="quarter" idx="5"/>
          </p:nvPr>
        </p:nvSpPr>
        <p:spPr/>
        <p:txBody>
          <a:bodyPr/>
          <a:lstStyle/>
          <a:p>
            <a:fld id="{ED452968-963E-4A99-9C73-4EE6281E6811}" type="slidenum">
              <a:rPr lang="de-DE" smtClean="0"/>
              <a:t>24</a:t>
            </a:fld>
            <a:endParaRPr lang="de-DE"/>
          </a:p>
        </p:txBody>
      </p:sp>
    </p:spTree>
    <p:extLst>
      <p:ext uri="{BB962C8B-B14F-4D97-AF65-F5344CB8AC3E}">
        <p14:creationId xmlns:p14="http://schemas.microsoft.com/office/powerpoint/2010/main" val="31388592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Sedierungsmanagement, Schmerztherapie und </a:t>
            </a:r>
            <a:r>
              <a:rPr lang="de-DE" dirty="0" err="1"/>
              <a:t>Delirmanagement</a:t>
            </a:r>
            <a:r>
              <a:rPr lang="de-DE" dirty="0"/>
              <a:t> gehen Hand in Hand</a:t>
            </a:r>
          </a:p>
        </p:txBody>
      </p:sp>
      <p:sp>
        <p:nvSpPr>
          <p:cNvPr id="4" name="Foliennummernplatzhalter 3"/>
          <p:cNvSpPr>
            <a:spLocks noGrp="1"/>
          </p:cNvSpPr>
          <p:nvPr>
            <p:ph type="sldNum" sz="quarter" idx="5"/>
          </p:nvPr>
        </p:nvSpPr>
        <p:spPr/>
        <p:txBody>
          <a:bodyPr/>
          <a:lstStyle/>
          <a:p>
            <a:fld id="{ED452968-963E-4A99-9C73-4EE6281E6811}" type="slidenum">
              <a:rPr lang="de-DE" smtClean="0"/>
              <a:t>25</a:t>
            </a:fld>
            <a:endParaRPr lang="de-DE"/>
          </a:p>
        </p:txBody>
      </p:sp>
    </p:spTree>
    <p:extLst>
      <p:ext uri="{BB962C8B-B14F-4D97-AF65-F5344CB8AC3E}">
        <p14:creationId xmlns:p14="http://schemas.microsoft.com/office/powerpoint/2010/main" val="12597008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Bevor wir zu diesen Testverfahren kommen müssen wir uns noch eine andere Abkürzung anschauen: RASS</a:t>
            </a:r>
          </a:p>
        </p:txBody>
      </p:sp>
      <p:sp>
        <p:nvSpPr>
          <p:cNvPr id="4" name="Foliennummernplatzhalter 3"/>
          <p:cNvSpPr>
            <a:spLocks noGrp="1"/>
          </p:cNvSpPr>
          <p:nvPr>
            <p:ph type="sldNum" sz="quarter" idx="5"/>
          </p:nvPr>
        </p:nvSpPr>
        <p:spPr/>
        <p:txBody>
          <a:bodyPr/>
          <a:lstStyle/>
          <a:p>
            <a:fld id="{ED452968-963E-4A99-9C73-4EE6281E6811}" type="slidenum">
              <a:rPr lang="de-DE" smtClean="0"/>
              <a:t>26</a:t>
            </a:fld>
            <a:endParaRPr lang="de-DE"/>
          </a:p>
        </p:txBody>
      </p:sp>
    </p:spTree>
    <p:extLst>
      <p:ext uri="{BB962C8B-B14F-4D97-AF65-F5344CB8AC3E}">
        <p14:creationId xmlns:p14="http://schemas.microsoft.com/office/powerpoint/2010/main" val="13401535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ANIMATION! Bitte weiter klicken für deutsche Version</a:t>
            </a:r>
          </a:p>
        </p:txBody>
      </p:sp>
      <p:sp>
        <p:nvSpPr>
          <p:cNvPr id="4" name="Foliennummernplatzhalter 3"/>
          <p:cNvSpPr>
            <a:spLocks noGrp="1"/>
          </p:cNvSpPr>
          <p:nvPr>
            <p:ph type="sldNum" sz="quarter" idx="5"/>
          </p:nvPr>
        </p:nvSpPr>
        <p:spPr/>
        <p:txBody>
          <a:bodyPr/>
          <a:lstStyle/>
          <a:p>
            <a:fld id="{ED452968-963E-4A99-9C73-4EE6281E6811}" type="slidenum">
              <a:rPr lang="de-DE" smtClean="0"/>
              <a:t>28</a:t>
            </a:fld>
            <a:endParaRPr lang="de-DE"/>
          </a:p>
        </p:txBody>
      </p:sp>
    </p:spTree>
    <p:extLst>
      <p:ext uri="{BB962C8B-B14F-4D97-AF65-F5344CB8AC3E}">
        <p14:creationId xmlns:p14="http://schemas.microsoft.com/office/powerpoint/2010/main" val="15290771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29</a:t>
            </a:fld>
            <a:endParaRPr lang="de-DE"/>
          </a:p>
        </p:txBody>
      </p:sp>
    </p:spTree>
    <p:extLst>
      <p:ext uri="{BB962C8B-B14F-4D97-AF65-F5344CB8AC3E}">
        <p14:creationId xmlns:p14="http://schemas.microsoft.com/office/powerpoint/2010/main" val="20512923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2001 aus CAM (für Normalstation) für ITS-Pat. (und beatmete Pat.) weiterentwickelt (Ely et al.)</a:t>
            </a:r>
          </a:p>
        </p:txBody>
      </p:sp>
      <p:sp>
        <p:nvSpPr>
          <p:cNvPr id="4" name="Foliennummernplatzhalter 3"/>
          <p:cNvSpPr>
            <a:spLocks noGrp="1"/>
          </p:cNvSpPr>
          <p:nvPr>
            <p:ph type="sldNum" sz="quarter" idx="5"/>
          </p:nvPr>
        </p:nvSpPr>
        <p:spPr/>
        <p:txBody>
          <a:bodyPr/>
          <a:lstStyle/>
          <a:p>
            <a:fld id="{ED452968-963E-4A99-9C73-4EE6281E6811}" type="slidenum">
              <a:rPr lang="de-DE" smtClean="0"/>
              <a:t>30</a:t>
            </a:fld>
            <a:endParaRPr lang="de-DE"/>
          </a:p>
        </p:txBody>
      </p:sp>
    </p:spTree>
    <p:extLst>
      <p:ext uri="{BB962C8B-B14F-4D97-AF65-F5344CB8AC3E}">
        <p14:creationId xmlns:p14="http://schemas.microsoft.com/office/powerpoint/2010/main" val="10344051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subsyndromales</a:t>
            </a:r>
            <a:r>
              <a:rPr lang="de-DE" dirty="0"/>
              <a:t> Delir : Betroffene, die einige </a:t>
            </a:r>
            <a:r>
              <a:rPr lang="de-DE" dirty="0" err="1"/>
              <a:t>Delirmerkmale</a:t>
            </a:r>
            <a:r>
              <a:rPr lang="de-DE" dirty="0"/>
              <a:t> aufweisen, aber nicht alle Kriterien für eine </a:t>
            </a:r>
            <a:r>
              <a:rPr lang="de-DE" dirty="0" err="1"/>
              <a:t>Delirdiagnose</a:t>
            </a:r>
            <a:r>
              <a:rPr lang="de-DE" dirty="0"/>
              <a:t> erfüllen</a:t>
            </a:r>
          </a:p>
        </p:txBody>
      </p:sp>
      <p:sp>
        <p:nvSpPr>
          <p:cNvPr id="4" name="Foliennummernplatzhalter 3"/>
          <p:cNvSpPr>
            <a:spLocks noGrp="1"/>
          </p:cNvSpPr>
          <p:nvPr>
            <p:ph type="sldNum" sz="quarter" idx="5"/>
          </p:nvPr>
        </p:nvSpPr>
        <p:spPr/>
        <p:txBody>
          <a:bodyPr/>
          <a:lstStyle/>
          <a:p>
            <a:fld id="{ED452968-963E-4A99-9C73-4EE6281E6811}" type="slidenum">
              <a:rPr lang="de-DE" smtClean="0"/>
              <a:t>31</a:t>
            </a:fld>
            <a:endParaRPr lang="de-DE"/>
          </a:p>
        </p:txBody>
      </p:sp>
    </p:spTree>
    <p:extLst>
      <p:ext uri="{BB962C8B-B14F-4D97-AF65-F5344CB8AC3E}">
        <p14:creationId xmlns:p14="http://schemas.microsoft.com/office/powerpoint/2010/main" val="20660000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32</a:t>
            </a:fld>
            <a:endParaRPr lang="de-DE"/>
          </a:p>
        </p:txBody>
      </p:sp>
    </p:spTree>
    <p:extLst>
      <p:ext uri="{BB962C8B-B14F-4D97-AF65-F5344CB8AC3E}">
        <p14:creationId xmlns:p14="http://schemas.microsoft.com/office/powerpoint/2010/main" val="7386718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 </a:t>
            </a:r>
            <a:r>
              <a:rPr lang="de-DE" dirty="0" err="1" smtClean="0"/>
              <a:t>Z.n</a:t>
            </a:r>
            <a:r>
              <a:rPr lang="de-DE" dirty="0" smtClean="0"/>
              <a:t>. Delir</a:t>
            </a:r>
            <a:r>
              <a:rPr lang="de-DE" baseline="0" dirty="0" smtClean="0"/>
              <a:t> bei früherem Krankenhausaufenthalt ist Risiko für erneutes Delir 6fach erhöht!</a:t>
            </a:r>
            <a:endParaRPr lang="de-DE" dirty="0"/>
          </a:p>
        </p:txBody>
      </p:sp>
      <p:sp>
        <p:nvSpPr>
          <p:cNvPr id="4" name="Foliennummernplatzhalter 3"/>
          <p:cNvSpPr>
            <a:spLocks noGrp="1"/>
          </p:cNvSpPr>
          <p:nvPr>
            <p:ph type="sldNum" sz="quarter" idx="10"/>
          </p:nvPr>
        </p:nvSpPr>
        <p:spPr/>
        <p:txBody>
          <a:bodyPr/>
          <a:lstStyle/>
          <a:p>
            <a:fld id="{ED452968-963E-4A99-9C73-4EE6281E6811}" type="slidenum">
              <a:rPr lang="de-DE" smtClean="0"/>
              <a:t>36</a:t>
            </a:fld>
            <a:endParaRPr lang="de-DE"/>
          </a:p>
        </p:txBody>
      </p:sp>
    </p:spTree>
    <p:extLst>
      <p:ext uri="{BB962C8B-B14F-4D97-AF65-F5344CB8AC3E}">
        <p14:creationId xmlns:p14="http://schemas.microsoft.com/office/powerpoint/2010/main" val="5767928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folgt</a:t>
            </a:r>
            <a:r>
              <a:rPr lang="de-DE" baseline="0" dirty="0" smtClean="0"/>
              <a:t> gesonderter Vortrag zu nicht-medikamentöser Therapie sowie Fixierung</a:t>
            </a:r>
            <a:endParaRPr lang="de-DE" dirty="0"/>
          </a:p>
        </p:txBody>
      </p:sp>
      <p:sp>
        <p:nvSpPr>
          <p:cNvPr id="4" name="Foliennummernplatzhalter 3"/>
          <p:cNvSpPr>
            <a:spLocks noGrp="1"/>
          </p:cNvSpPr>
          <p:nvPr>
            <p:ph type="sldNum" sz="quarter" idx="10"/>
          </p:nvPr>
        </p:nvSpPr>
        <p:spPr/>
        <p:txBody>
          <a:bodyPr/>
          <a:lstStyle/>
          <a:p>
            <a:fld id="{ED452968-963E-4A99-9C73-4EE6281E6811}" type="slidenum">
              <a:rPr lang="de-DE" smtClean="0"/>
              <a:t>40</a:t>
            </a:fld>
            <a:endParaRPr lang="de-DE"/>
          </a:p>
        </p:txBody>
      </p:sp>
    </p:spTree>
    <p:extLst>
      <p:ext uri="{BB962C8B-B14F-4D97-AF65-F5344CB8AC3E}">
        <p14:creationId xmlns:p14="http://schemas.microsoft.com/office/powerpoint/2010/main" val="1306965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3</a:t>
            </a:fld>
            <a:endParaRPr lang="de-DE"/>
          </a:p>
        </p:txBody>
      </p:sp>
    </p:spTree>
    <p:extLst>
      <p:ext uri="{BB962C8B-B14F-4D97-AF65-F5344CB8AC3E}">
        <p14:creationId xmlns:p14="http://schemas.microsoft.com/office/powerpoint/2010/main" val="10287921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9AC9C2-327D-1097-7524-DC32BBDAE3D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73B5CF0-E9F9-799A-A5C7-8FA0FC94E25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17123D7-EB42-D4FD-81A8-9DD496596BAB}"/>
              </a:ext>
            </a:extLst>
          </p:cNvPr>
          <p:cNvSpPr>
            <a:spLocks noGrp="1"/>
          </p:cNvSpPr>
          <p:nvPr>
            <p:ph type="body" idx="1"/>
          </p:nvPr>
        </p:nvSpPr>
        <p:spPr/>
        <p:txBody>
          <a:bodyPr/>
          <a:lstStyle/>
          <a:p>
            <a:r>
              <a:rPr lang="en-GB" dirty="0" err="1"/>
              <a:t>Dexmedetomidin</a:t>
            </a:r>
            <a:r>
              <a:rPr lang="en-GB" dirty="0"/>
              <a:t> </a:t>
            </a:r>
            <a:r>
              <a:rPr lang="en-GB" dirty="0" err="1"/>
              <a:t>greife</a:t>
            </a:r>
            <a:r>
              <a:rPr lang="en-GB" dirty="0"/>
              <a:t> ich </a:t>
            </a:r>
            <a:r>
              <a:rPr lang="en-GB" dirty="0" err="1"/>
              <a:t>später</a:t>
            </a:r>
            <a:r>
              <a:rPr lang="en-GB" dirty="0"/>
              <a:t> </a:t>
            </a:r>
            <a:r>
              <a:rPr lang="en-GB" dirty="0" err="1"/>
              <a:t>nochmal</a:t>
            </a:r>
            <a:r>
              <a:rPr lang="en-GB" dirty="0"/>
              <a:t> auf</a:t>
            </a:r>
          </a:p>
        </p:txBody>
      </p:sp>
      <p:sp>
        <p:nvSpPr>
          <p:cNvPr id="4" name="Foliennummernplatzhalter 3">
            <a:extLst>
              <a:ext uri="{FF2B5EF4-FFF2-40B4-BE49-F238E27FC236}">
                <a16:creationId xmlns:a16="http://schemas.microsoft.com/office/drawing/2014/main" id="{DAFF1633-DF13-7A14-8A68-3B197D70BA8B}"/>
              </a:ext>
            </a:extLst>
          </p:cNvPr>
          <p:cNvSpPr>
            <a:spLocks noGrp="1"/>
          </p:cNvSpPr>
          <p:nvPr>
            <p:ph type="sldNum" sz="quarter" idx="5"/>
          </p:nvPr>
        </p:nvSpPr>
        <p:spPr/>
        <p:txBody>
          <a:bodyPr/>
          <a:lstStyle/>
          <a:p>
            <a:fld id="{5039C7B0-13DB-4DEB-8D7D-1CCFDDA09CC1}" type="slidenum">
              <a:rPr lang="en-GB" smtClean="0"/>
              <a:t>41</a:t>
            </a:fld>
            <a:endParaRPr lang="en-GB"/>
          </a:p>
        </p:txBody>
      </p:sp>
    </p:spTree>
    <p:extLst>
      <p:ext uri="{BB962C8B-B14F-4D97-AF65-F5344CB8AC3E}">
        <p14:creationId xmlns:p14="http://schemas.microsoft.com/office/powerpoint/2010/main" val="9245265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Evidenz zu den Antipsychotika zuletzt in einer Übersichtsarbeit von 2016 zusammengestellt:  weder Nutzen noch Schaden eindeutig belegt, da die Studien sehr heterogen sind und Antipsychotika häufig zur Sedierung und nicht symptomorientiert zur Behandlung von Halluzinationen/produktiv-psychotischen Symptomen eingesetzt wurden. Dies wurde 2018 durch eine große RCT bestätigt.</a:t>
            </a:r>
            <a:endParaRPr lang="de-DE" sz="1200" b="0" dirty="0"/>
          </a:p>
          <a:p>
            <a:endParaRPr lang="de-DE" sz="1200" b="0" dirty="0"/>
          </a:p>
          <a:p>
            <a:r>
              <a:rPr lang="de-DE" sz="1200" b="0" dirty="0"/>
              <a:t>Warum engmaschiges neurologisches Monitoring? Erkennung </a:t>
            </a:r>
            <a:r>
              <a:rPr lang="de-DE" sz="1200" b="0" dirty="0" err="1"/>
              <a:t>Frühdyskinesien</a:t>
            </a:r>
            <a:r>
              <a:rPr lang="de-DE" sz="1200" b="0" dirty="0"/>
              <a:t> und </a:t>
            </a:r>
            <a:r>
              <a:rPr lang="de-DE" sz="1200" b="0" dirty="0" err="1"/>
              <a:t>Akathisien</a:t>
            </a:r>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46</a:t>
            </a:fld>
            <a:endParaRPr lang="de-DE"/>
          </a:p>
        </p:txBody>
      </p:sp>
    </p:spTree>
    <p:extLst>
      <p:ext uri="{BB962C8B-B14F-4D97-AF65-F5344CB8AC3E}">
        <p14:creationId xmlns:p14="http://schemas.microsoft.com/office/powerpoint/2010/main" val="31290879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47</a:t>
            </a:fld>
            <a:endParaRPr lang="de-DE"/>
          </a:p>
        </p:txBody>
      </p:sp>
    </p:spTree>
    <p:extLst>
      <p:ext uri="{BB962C8B-B14F-4D97-AF65-F5344CB8AC3E}">
        <p14:creationId xmlns:p14="http://schemas.microsoft.com/office/powerpoint/2010/main" val="16198327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Studien zeigt </a:t>
            </a:r>
            <a:r>
              <a:rPr lang="de-DE" dirty="0" err="1"/>
              <a:t>Dexmedetomidin</a:t>
            </a:r>
            <a:r>
              <a:rPr lang="de-DE" dirty="0"/>
              <a:t> eine geringere </a:t>
            </a:r>
            <a:r>
              <a:rPr lang="de-DE" dirty="0" err="1"/>
              <a:t>Delirinzidenz</a:t>
            </a:r>
            <a:r>
              <a:rPr lang="de-DE" dirty="0"/>
              <a:t> im Vergleich zu Midazolam, Effekt für Clonidin bisher nur im Alkoholentzugsdelir gezeigt; In klinischen Untersuchungen zeigt </a:t>
            </a:r>
            <a:r>
              <a:rPr lang="de-DE" dirty="0" err="1"/>
              <a:t>Dexmedetomidin</a:t>
            </a:r>
            <a:r>
              <a:rPr lang="de-DE" dirty="0"/>
              <a:t> überdies eine erhöhte Kooperativität von </a:t>
            </a:r>
            <a:r>
              <a:rPr lang="de-DE" dirty="0" err="1"/>
              <a:t>Patient:innen</a:t>
            </a:r>
            <a:r>
              <a:rPr lang="de-DE" dirty="0"/>
              <a:t> im Vergleich zu Midazolam und Propofol. In einer Subgruppenanalyse konnte im Vergleich zum langwirksamen Benzodiazepin Lorazepam eine geringere Sterblichkeit bei </a:t>
            </a:r>
            <a:r>
              <a:rPr lang="de-DE" dirty="0" err="1"/>
              <a:t>Dexmedetomidinbehandelten</a:t>
            </a:r>
            <a:r>
              <a:rPr lang="de-DE" dirty="0"/>
              <a:t> </a:t>
            </a:r>
            <a:r>
              <a:rPr lang="de-DE" dirty="0" err="1"/>
              <a:t>Patient:innen</a:t>
            </a:r>
            <a:r>
              <a:rPr lang="de-DE" dirty="0"/>
              <a:t> gezeigt werden</a:t>
            </a:r>
          </a:p>
        </p:txBody>
      </p:sp>
      <p:sp>
        <p:nvSpPr>
          <p:cNvPr id="4" name="Foliennummernplatzhalter 3"/>
          <p:cNvSpPr>
            <a:spLocks noGrp="1"/>
          </p:cNvSpPr>
          <p:nvPr>
            <p:ph type="sldNum" sz="quarter" idx="5"/>
          </p:nvPr>
        </p:nvSpPr>
        <p:spPr/>
        <p:txBody>
          <a:bodyPr/>
          <a:lstStyle/>
          <a:p>
            <a:fld id="{ED452968-963E-4A99-9C73-4EE6281E6811}" type="slidenum">
              <a:rPr lang="de-DE" smtClean="0"/>
              <a:t>50</a:t>
            </a:fld>
            <a:endParaRPr lang="de-DE"/>
          </a:p>
        </p:txBody>
      </p:sp>
    </p:spTree>
    <p:extLst>
      <p:ext uri="{BB962C8B-B14F-4D97-AF65-F5344CB8AC3E}">
        <p14:creationId xmlns:p14="http://schemas.microsoft.com/office/powerpoint/2010/main" val="40168640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latin typeface="Arial" panose="020B0604020202020204" pitchFamily="34" charset="0"/>
                <a:cs typeface="Arial" panose="020B0604020202020204" pitchFamily="34" charset="0"/>
              </a:rPr>
              <a:t>Dosierung: 0,2µg/</a:t>
            </a:r>
            <a:r>
              <a:rPr lang="de-DE" sz="1200" dirty="0" err="1">
                <a:latin typeface="Arial" panose="020B0604020202020204" pitchFamily="34" charset="0"/>
                <a:cs typeface="Arial" panose="020B0604020202020204" pitchFamily="34" charset="0"/>
              </a:rPr>
              <a:t>kgKG</a:t>
            </a:r>
            <a:r>
              <a:rPr lang="de-DE" sz="1200" dirty="0">
                <a:latin typeface="Arial" panose="020B0604020202020204" pitchFamily="34" charset="0"/>
                <a:cs typeface="Arial" panose="020B0604020202020204" pitchFamily="34" charset="0"/>
              </a:rPr>
              <a:t>/min (bis 0,6y) – kein signifikanter Unterschied hinsichtl. </a:t>
            </a:r>
            <a:r>
              <a:rPr lang="de-DE" sz="1200">
                <a:latin typeface="Arial" panose="020B0604020202020204" pitchFamily="34" charset="0"/>
                <a:cs typeface="Arial" panose="020B0604020202020204" pitchFamily="34" charset="0"/>
              </a:rPr>
              <a:t>Wirksamkeit</a:t>
            </a:r>
          </a:p>
          <a:p>
            <a:endParaRPr lang="de-DE"/>
          </a:p>
        </p:txBody>
      </p:sp>
      <p:sp>
        <p:nvSpPr>
          <p:cNvPr id="4" name="Foliennummernplatzhalter 3"/>
          <p:cNvSpPr>
            <a:spLocks noGrp="1"/>
          </p:cNvSpPr>
          <p:nvPr>
            <p:ph type="sldNum" sz="quarter" idx="5"/>
          </p:nvPr>
        </p:nvSpPr>
        <p:spPr/>
        <p:txBody>
          <a:bodyPr/>
          <a:lstStyle/>
          <a:p>
            <a:fld id="{ED452968-963E-4A99-9C73-4EE6281E6811}" type="slidenum">
              <a:rPr lang="de-DE" smtClean="0"/>
              <a:t>52</a:t>
            </a:fld>
            <a:endParaRPr lang="de-DE"/>
          </a:p>
        </p:txBody>
      </p:sp>
    </p:spTree>
    <p:extLst>
      <p:ext uri="{BB962C8B-B14F-4D97-AF65-F5344CB8AC3E}">
        <p14:creationId xmlns:p14="http://schemas.microsoft.com/office/powerpoint/2010/main" val="11676139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Effekt besonders stark bei jüngeren Patienten die nicht im postoperativen Setting behandelt wurden, und mit steigendem APACHE II Score; Mechanismus unklar.</a:t>
            </a:r>
          </a:p>
          <a:p>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53</a:t>
            </a:fld>
            <a:endParaRPr lang="de-DE"/>
          </a:p>
        </p:txBody>
      </p:sp>
    </p:spTree>
    <p:extLst>
      <p:ext uri="{BB962C8B-B14F-4D97-AF65-F5344CB8AC3E}">
        <p14:creationId xmlns:p14="http://schemas.microsoft.com/office/powerpoint/2010/main" val="39184865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55</a:t>
            </a:fld>
            <a:endParaRPr lang="de-DE"/>
          </a:p>
        </p:txBody>
      </p:sp>
    </p:spTree>
    <p:extLst>
      <p:ext uri="{BB962C8B-B14F-4D97-AF65-F5344CB8AC3E}">
        <p14:creationId xmlns:p14="http://schemas.microsoft.com/office/powerpoint/2010/main" val="32388503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56</a:t>
            </a:fld>
            <a:endParaRPr lang="de-DE"/>
          </a:p>
        </p:txBody>
      </p:sp>
    </p:spTree>
    <p:extLst>
      <p:ext uri="{BB962C8B-B14F-4D97-AF65-F5344CB8AC3E}">
        <p14:creationId xmlns:p14="http://schemas.microsoft.com/office/powerpoint/2010/main" val="14450788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59</a:t>
            </a:fld>
            <a:endParaRPr lang="de-DE"/>
          </a:p>
        </p:txBody>
      </p:sp>
    </p:spTree>
    <p:extLst>
      <p:ext uri="{BB962C8B-B14F-4D97-AF65-F5344CB8AC3E}">
        <p14:creationId xmlns:p14="http://schemas.microsoft.com/office/powerpoint/2010/main" val="37261562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60</a:t>
            </a:fld>
            <a:endParaRPr lang="de-DE"/>
          </a:p>
        </p:txBody>
      </p:sp>
    </p:spTree>
    <p:extLst>
      <p:ext uri="{BB962C8B-B14F-4D97-AF65-F5344CB8AC3E}">
        <p14:creationId xmlns:p14="http://schemas.microsoft.com/office/powerpoint/2010/main" val="3320549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 Bei PatientInnen im Krankenhaus: v. a. bei schweren Erkrankungen wie Krebs, </a:t>
            </a:r>
            <a:r>
              <a:rPr lang="de-DE" i="1" dirty="0"/>
              <a:t>end-stage-</a:t>
            </a:r>
            <a:r>
              <a:rPr lang="de-DE" i="1" dirty="0" err="1"/>
              <a:t>of</a:t>
            </a:r>
            <a:r>
              <a:rPr lang="de-DE" i="1" dirty="0"/>
              <a:t>-</a:t>
            </a:r>
            <a:r>
              <a:rPr lang="de-DE" i="1" dirty="0" err="1"/>
              <a:t>life</a:t>
            </a:r>
            <a:endParaRPr lang="de-DE" i="1" dirty="0"/>
          </a:p>
        </p:txBody>
      </p:sp>
      <p:sp>
        <p:nvSpPr>
          <p:cNvPr id="4" name="Foliennummernplatzhalter 3"/>
          <p:cNvSpPr>
            <a:spLocks noGrp="1"/>
          </p:cNvSpPr>
          <p:nvPr>
            <p:ph type="sldNum" sz="quarter" idx="5"/>
          </p:nvPr>
        </p:nvSpPr>
        <p:spPr/>
        <p:txBody>
          <a:bodyPr/>
          <a:lstStyle/>
          <a:p>
            <a:fld id="{ED452968-963E-4A99-9C73-4EE6281E6811}" type="slidenum">
              <a:rPr lang="de-DE" smtClean="0"/>
              <a:t>4</a:t>
            </a:fld>
            <a:endParaRPr lang="de-DE"/>
          </a:p>
        </p:txBody>
      </p:sp>
    </p:spTree>
    <p:extLst>
      <p:ext uri="{BB962C8B-B14F-4D97-AF65-F5344CB8AC3E}">
        <p14:creationId xmlns:p14="http://schemas.microsoft.com/office/powerpoint/2010/main" val="24971237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ED452968-963E-4A99-9C73-4EE6281E6811}" type="slidenum">
              <a:rPr lang="de-DE" smtClean="0"/>
              <a:t>65</a:t>
            </a:fld>
            <a:endParaRPr lang="de-DE"/>
          </a:p>
        </p:txBody>
      </p:sp>
    </p:spTree>
    <p:extLst>
      <p:ext uri="{BB962C8B-B14F-4D97-AF65-F5344CB8AC3E}">
        <p14:creationId xmlns:p14="http://schemas.microsoft.com/office/powerpoint/2010/main" val="39685556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dirty="0">
                <a:solidFill>
                  <a:srgbClr val="002060"/>
                </a:solidFill>
              </a:rPr>
              <a:t>Neurologische Rehabilitation, ggf. Überweisung in Gedächtnissprechstunde </a:t>
            </a:r>
            <a:endParaRPr lang="en-GB" sz="1200" b="0" dirty="0">
              <a:solidFill>
                <a:srgbClr val="002060"/>
              </a:solidFill>
            </a:endParaRPr>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452968-963E-4A99-9C73-4EE6281E6811}" type="slidenum">
              <a:rPr kumimoji="0" lang="de-D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de-D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626193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rgbClr val="002060"/>
              </a:solidFill>
            </a:endParaRPr>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452968-963E-4A99-9C73-4EE6281E6811}" type="slidenum">
              <a:rPr kumimoji="0" lang="de-D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de-D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15863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DSM-5 </a:t>
            </a:r>
            <a:r>
              <a:rPr lang="de-DE" dirty="0"/>
              <a:t>unterscheidet </a:t>
            </a:r>
            <a:r>
              <a:rPr lang="de-DE" dirty="0">
                <a:latin typeface="Arial" panose="020B0604020202020204" pitchFamily="34" charset="0"/>
                <a:cs typeface="Arial" panose="020B0604020202020204" pitchFamily="34" charset="0"/>
              </a:rPr>
              <a:t>NCD milde / schwere Form, je nach Beeinträchtigung </a:t>
            </a:r>
            <a:r>
              <a:rPr lang="de-DE" dirty="0" err="1">
                <a:latin typeface="Arial" panose="020B0604020202020204" pitchFamily="34" charset="0"/>
                <a:cs typeface="Arial" panose="020B0604020202020204" pitchFamily="34" charset="0"/>
              </a:rPr>
              <a:t>ATL‘s</a:t>
            </a:r>
            <a:endParaRPr lang="en-GB" dirty="0"/>
          </a:p>
        </p:txBody>
      </p:sp>
      <p:sp>
        <p:nvSpPr>
          <p:cNvPr id="4" name="Foliennummernplatzhalter 3"/>
          <p:cNvSpPr>
            <a:spLocks noGrp="1"/>
          </p:cNvSpPr>
          <p:nvPr>
            <p:ph type="sldNum" sz="quarter" idx="5"/>
          </p:nvPr>
        </p:nvSpPr>
        <p:spPr/>
        <p:txBody>
          <a:bodyPr/>
          <a:lstStyle/>
          <a:p>
            <a:fld id="{5039C7B0-13DB-4DEB-8D7D-1CCFDDA09CC1}" type="slidenum">
              <a:rPr lang="en-GB" smtClean="0"/>
              <a:t>5</a:t>
            </a:fld>
            <a:endParaRPr lang="en-GB"/>
          </a:p>
        </p:txBody>
      </p:sp>
    </p:spTree>
    <p:extLst>
      <p:ext uri="{BB962C8B-B14F-4D97-AF65-F5344CB8AC3E}">
        <p14:creationId xmlns:p14="http://schemas.microsoft.com/office/powerpoint/2010/main" val="2603138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6</a:t>
            </a:fld>
            <a:endParaRPr lang="de-DE"/>
          </a:p>
        </p:txBody>
      </p:sp>
    </p:spTree>
    <p:extLst>
      <p:ext uri="{BB962C8B-B14F-4D97-AF65-F5344CB8AC3E}">
        <p14:creationId xmlns:p14="http://schemas.microsoft.com/office/powerpoint/2010/main" val="1168003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D452968-963E-4A99-9C73-4EE6281E6811}" type="slidenum">
              <a:rPr lang="de-DE" smtClean="0"/>
              <a:t>7</a:t>
            </a:fld>
            <a:endParaRPr lang="de-DE"/>
          </a:p>
        </p:txBody>
      </p:sp>
    </p:spTree>
    <p:extLst>
      <p:ext uri="{BB962C8B-B14F-4D97-AF65-F5344CB8AC3E}">
        <p14:creationId xmlns:p14="http://schemas.microsoft.com/office/powerpoint/2010/main" val="20791038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Diagonalregel des Delirs: je anfälliger, umso weniger braucht es zum Auslösen eines Delirs</a:t>
            </a:r>
          </a:p>
        </p:txBody>
      </p:sp>
      <p:sp>
        <p:nvSpPr>
          <p:cNvPr id="4" name="Foliennummernplatzhalter 3"/>
          <p:cNvSpPr>
            <a:spLocks noGrp="1"/>
          </p:cNvSpPr>
          <p:nvPr>
            <p:ph type="sldNum" sz="quarter" idx="5"/>
          </p:nvPr>
        </p:nvSpPr>
        <p:spPr/>
        <p:txBody>
          <a:bodyPr/>
          <a:lstStyle/>
          <a:p>
            <a:fld id="{ED452968-963E-4A99-9C73-4EE6281E6811}" type="slidenum">
              <a:rPr lang="de-DE" smtClean="0"/>
              <a:t>8</a:t>
            </a:fld>
            <a:endParaRPr lang="de-DE"/>
          </a:p>
        </p:txBody>
      </p:sp>
    </p:spTree>
    <p:extLst>
      <p:ext uri="{BB962C8B-B14F-4D97-AF65-F5344CB8AC3E}">
        <p14:creationId xmlns:p14="http://schemas.microsoft.com/office/powerpoint/2010/main" val="23601626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i="1" dirty="0" err="1"/>
              <a:t>Frailty</a:t>
            </a:r>
            <a:r>
              <a:rPr lang="de-DE" dirty="0"/>
              <a:t> </a:t>
            </a:r>
            <a:r>
              <a:rPr lang="de-DE" dirty="0" smtClean="0"/>
              <a:t>ist</a:t>
            </a:r>
            <a:r>
              <a:rPr lang="de-DE" baseline="0" dirty="0" smtClean="0"/>
              <a:t> besonders relevanter Risikofaktor für Delir, Odds Ratio 10 d.h. 10fach höheres Risiko für Delir bei Vorliegen von </a:t>
            </a:r>
            <a:r>
              <a:rPr lang="de-DE" baseline="0" dirty="0" err="1" smtClean="0"/>
              <a:t>frailty</a:t>
            </a:r>
            <a:r>
              <a:rPr lang="de-DE" dirty="0" smtClean="0"/>
              <a:t> </a:t>
            </a:r>
            <a:r>
              <a:rPr lang="de-DE" dirty="0"/>
              <a:t>assoziiert (OR 10)</a:t>
            </a:r>
          </a:p>
        </p:txBody>
      </p:sp>
      <p:sp>
        <p:nvSpPr>
          <p:cNvPr id="4" name="Foliennummernplatzhalter 3"/>
          <p:cNvSpPr>
            <a:spLocks noGrp="1"/>
          </p:cNvSpPr>
          <p:nvPr>
            <p:ph type="sldNum" sz="quarter" idx="5"/>
          </p:nvPr>
        </p:nvSpPr>
        <p:spPr/>
        <p:txBody>
          <a:bodyPr/>
          <a:lstStyle/>
          <a:p>
            <a:fld id="{ED452968-963E-4A99-9C73-4EE6281E6811}" type="slidenum">
              <a:rPr lang="de-DE" smtClean="0"/>
              <a:t>9</a:t>
            </a:fld>
            <a:endParaRPr lang="de-DE"/>
          </a:p>
        </p:txBody>
      </p:sp>
    </p:spTree>
    <p:extLst>
      <p:ext uri="{BB962C8B-B14F-4D97-AF65-F5344CB8AC3E}">
        <p14:creationId xmlns:p14="http://schemas.microsoft.com/office/powerpoint/2010/main" val="21502895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Rechteck 6"/>
          <p:cNvSpPr/>
          <p:nvPr userDrawn="1"/>
        </p:nvSpPr>
        <p:spPr>
          <a:xfrm>
            <a:off x="-7269" y="699542"/>
            <a:ext cx="9144001" cy="3384376"/>
          </a:xfrm>
          <a:prstGeom prst="rect">
            <a:avLst/>
          </a:prstGeom>
          <a:solidFill>
            <a:srgbClr val="D9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8" name="Group 4"/>
          <p:cNvGrpSpPr>
            <a:grpSpLocks noChangeAspect="1"/>
          </p:cNvGrpSpPr>
          <p:nvPr userDrawn="1"/>
        </p:nvGrpSpPr>
        <p:grpSpPr bwMode="auto">
          <a:xfrm>
            <a:off x="-1645" y="-596602"/>
            <a:ext cx="9156701" cy="3392488"/>
            <a:chOff x="-8" y="921"/>
            <a:chExt cx="5768" cy="2137"/>
          </a:xfrm>
        </p:grpSpPr>
        <p:sp>
          <p:nvSpPr>
            <p:cNvPr id="9" name="AutoShape 3"/>
            <p:cNvSpPr>
              <a:spLocks noChangeAspect="1" noChangeArrowheads="1" noTextEdit="1"/>
            </p:cNvSpPr>
            <p:nvPr userDrawn="1"/>
          </p:nvSpPr>
          <p:spPr bwMode="auto">
            <a:xfrm>
              <a:off x="0" y="1262"/>
              <a:ext cx="5760"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 name="Freeform 5"/>
            <p:cNvSpPr>
              <a:spLocks/>
            </p:cNvSpPr>
            <p:nvPr userDrawn="1"/>
          </p:nvSpPr>
          <p:spPr bwMode="auto">
            <a:xfrm>
              <a:off x="-8" y="921"/>
              <a:ext cx="5768" cy="2137"/>
            </a:xfrm>
            <a:custGeom>
              <a:avLst/>
              <a:gdLst>
                <a:gd name="T0" fmla="*/ 0 w 5760"/>
                <a:gd name="T1" fmla="*/ 0 h 1796"/>
                <a:gd name="T2" fmla="*/ 0 w 5760"/>
                <a:gd name="T3" fmla="*/ 1796 h 1796"/>
                <a:gd name="T4" fmla="*/ 2003 w 5760"/>
                <a:gd name="T5" fmla="*/ 623 h 1796"/>
                <a:gd name="T6" fmla="*/ 5760 w 5760"/>
                <a:gd name="T7" fmla="*/ 623 h 1796"/>
                <a:gd name="T8" fmla="*/ 5760 w 5760"/>
                <a:gd name="T9" fmla="*/ 0 h 1796"/>
                <a:gd name="T10" fmla="*/ 0 w 5760"/>
                <a:gd name="T11" fmla="*/ 0 h 1796"/>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10000 w 10000"/>
                <a:gd name="connsiteY4" fmla="*/ 1897 h 11897"/>
                <a:gd name="connsiteX5" fmla="*/ 0 w 10000"/>
                <a:gd name="connsiteY5" fmla="*/ 0 h 11897"/>
                <a:gd name="connsiteX0" fmla="*/ 0 w 10000"/>
                <a:gd name="connsiteY0" fmla="*/ 135 h 12032"/>
                <a:gd name="connsiteX1" fmla="*/ 0 w 10000"/>
                <a:gd name="connsiteY1" fmla="*/ 12032 h 12032"/>
                <a:gd name="connsiteX2" fmla="*/ 3477 w 10000"/>
                <a:gd name="connsiteY2" fmla="*/ 5501 h 12032"/>
                <a:gd name="connsiteX3" fmla="*/ 10000 w 10000"/>
                <a:gd name="connsiteY3" fmla="*/ 5501 h 12032"/>
                <a:gd name="connsiteX4" fmla="*/ 9993 w 10000"/>
                <a:gd name="connsiteY4" fmla="*/ 0 h 12032"/>
                <a:gd name="connsiteX5" fmla="*/ 0 w 10000"/>
                <a:gd name="connsiteY5" fmla="*/ 135 h 12032"/>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9993 w 10000"/>
                <a:gd name="connsiteY4" fmla="*/ 23 h 11897"/>
                <a:gd name="connsiteX5" fmla="*/ 0 w 10000"/>
                <a:gd name="connsiteY5" fmla="*/ 0 h 11897"/>
                <a:gd name="connsiteX0" fmla="*/ 0 w 10007"/>
                <a:gd name="connsiteY0" fmla="*/ 0 h 11942"/>
                <a:gd name="connsiteX1" fmla="*/ 7 w 10007"/>
                <a:gd name="connsiteY1" fmla="*/ 11942 h 11942"/>
                <a:gd name="connsiteX2" fmla="*/ 3484 w 10007"/>
                <a:gd name="connsiteY2" fmla="*/ 5411 h 11942"/>
                <a:gd name="connsiteX3" fmla="*/ 10007 w 10007"/>
                <a:gd name="connsiteY3" fmla="*/ 5411 h 11942"/>
                <a:gd name="connsiteX4" fmla="*/ 10000 w 10007"/>
                <a:gd name="connsiteY4" fmla="*/ 68 h 11942"/>
                <a:gd name="connsiteX5" fmla="*/ 0 w 10007"/>
                <a:gd name="connsiteY5" fmla="*/ 0 h 11942"/>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0 w 10014"/>
                <a:gd name="connsiteY0" fmla="*/ 0 h 11897"/>
                <a:gd name="connsiteX1" fmla="*/ 14 w 10014"/>
                <a:gd name="connsiteY1" fmla="*/ 11897 h 11897"/>
                <a:gd name="connsiteX2" fmla="*/ 3491 w 10014"/>
                <a:gd name="connsiteY2" fmla="*/ 5366 h 11897"/>
                <a:gd name="connsiteX3" fmla="*/ 10014 w 10014"/>
                <a:gd name="connsiteY3" fmla="*/ 5366 h 11897"/>
                <a:gd name="connsiteX4" fmla="*/ 10007 w 10014"/>
                <a:gd name="connsiteY4" fmla="*/ 23 h 11897"/>
                <a:gd name="connsiteX5" fmla="*/ 0 w 10014"/>
                <a:gd name="connsiteY5" fmla="*/ 0 h 1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4" h="11897">
                  <a:moveTo>
                    <a:pt x="0" y="0"/>
                  </a:moveTo>
                  <a:cubicBezTo>
                    <a:pt x="2" y="3981"/>
                    <a:pt x="12" y="7916"/>
                    <a:pt x="14" y="11897"/>
                  </a:cubicBezTo>
                  <a:lnTo>
                    <a:pt x="3491" y="5366"/>
                  </a:lnTo>
                  <a:lnTo>
                    <a:pt x="10014" y="5366"/>
                  </a:lnTo>
                  <a:cubicBezTo>
                    <a:pt x="10012" y="3532"/>
                    <a:pt x="10009" y="1857"/>
                    <a:pt x="10007" y="23"/>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1" name="Group 22"/>
          <p:cNvGrpSpPr>
            <a:grpSpLocks noChangeAspect="1"/>
          </p:cNvGrpSpPr>
          <p:nvPr userDrawn="1"/>
        </p:nvGrpSpPr>
        <p:grpSpPr bwMode="auto">
          <a:xfrm>
            <a:off x="-7268" y="1873197"/>
            <a:ext cx="1595438" cy="1760538"/>
            <a:chOff x="0" y="1636"/>
            <a:chExt cx="1005" cy="1109"/>
          </a:xfrm>
        </p:grpSpPr>
        <p:sp>
          <p:nvSpPr>
            <p:cNvPr id="12" name="Freeform 24"/>
            <p:cNvSpPr>
              <a:spLocks/>
            </p:cNvSpPr>
            <p:nvPr userDrawn="1"/>
          </p:nvSpPr>
          <p:spPr bwMode="auto">
            <a:xfrm>
              <a:off x="308" y="1636"/>
              <a:ext cx="697" cy="930"/>
            </a:xfrm>
            <a:custGeom>
              <a:avLst/>
              <a:gdLst>
                <a:gd name="T0" fmla="*/ 0 w 697"/>
                <a:gd name="T1" fmla="*/ 930 h 930"/>
                <a:gd name="T2" fmla="*/ 0 w 697"/>
                <a:gd name="T3" fmla="*/ 403 h 930"/>
                <a:gd name="T4" fmla="*/ 697 w 697"/>
                <a:gd name="T5" fmla="*/ 0 h 930"/>
                <a:gd name="T6" fmla="*/ 697 w 697"/>
                <a:gd name="T7" fmla="*/ 527 h 930"/>
                <a:gd name="T8" fmla="*/ 0 w 697"/>
                <a:gd name="T9" fmla="*/ 930 h 930"/>
              </a:gdLst>
              <a:ahLst/>
              <a:cxnLst>
                <a:cxn ang="0">
                  <a:pos x="T0" y="T1"/>
                </a:cxn>
                <a:cxn ang="0">
                  <a:pos x="T2" y="T3"/>
                </a:cxn>
                <a:cxn ang="0">
                  <a:pos x="T4" y="T5"/>
                </a:cxn>
                <a:cxn ang="0">
                  <a:pos x="T6" y="T7"/>
                </a:cxn>
                <a:cxn ang="0">
                  <a:pos x="T8" y="T9"/>
                </a:cxn>
              </a:cxnLst>
              <a:rect l="0" t="0" r="r" b="b"/>
              <a:pathLst>
                <a:path w="697" h="930">
                  <a:moveTo>
                    <a:pt x="0" y="930"/>
                  </a:moveTo>
                  <a:lnTo>
                    <a:pt x="0" y="403"/>
                  </a:lnTo>
                  <a:lnTo>
                    <a:pt x="697" y="0"/>
                  </a:lnTo>
                  <a:lnTo>
                    <a:pt x="697" y="527"/>
                  </a:lnTo>
                  <a:lnTo>
                    <a:pt x="0" y="930"/>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25"/>
            <p:cNvSpPr>
              <a:spLocks/>
            </p:cNvSpPr>
            <p:nvPr userDrawn="1"/>
          </p:nvSpPr>
          <p:spPr bwMode="auto">
            <a:xfrm>
              <a:off x="0" y="1861"/>
              <a:ext cx="308" cy="705"/>
            </a:xfrm>
            <a:custGeom>
              <a:avLst/>
              <a:gdLst>
                <a:gd name="T0" fmla="*/ 0 w 308"/>
                <a:gd name="T1" fmla="*/ 0 h 705"/>
                <a:gd name="T2" fmla="*/ 0 w 308"/>
                <a:gd name="T3" fmla="*/ 528 h 705"/>
                <a:gd name="T4" fmla="*/ 308 w 308"/>
                <a:gd name="T5" fmla="*/ 705 h 705"/>
                <a:gd name="T6" fmla="*/ 308 w 308"/>
                <a:gd name="T7" fmla="*/ 178 h 705"/>
                <a:gd name="T8" fmla="*/ 0 w 308"/>
                <a:gd name="T9" fmla="*/ 0 h 705"/>
              </a:gdLst>
              <a:ahLst/>
              <a:cxnLst>
                <a:cxn ang="0">
                  <a:pos x="T0" y="T1"/>
                </a:cxn>
                <a:cxn ang="0">
                  <a:pos x="T2" y="T3"/>
                </a:cxn>
                <a:cxn ang="0">
                  <a:pos x="T4" y="T5"/>
                </a:cxn>
                <a:cxn ang="0">
                  <a:pos x="T6" y="T7"/>
                </a:cxn>
                <a:cxn ang="0">
                  <a:pos x="T8" y="T9"/>
                </a:cxn>
              </a:cxnLst>
              <a:rect l="0" t="0" r="r" b="b"/>
              <a:pathLst>
                <a:path w="308" h="705">
                  <a:moveTo>
                    <a:pt x="0" y="0"/>
                  </a:moveTo>
                  <a:lnTo>
                    <a:pt x="0" y="528"/>
                  </a:lnTo>
                  <a:lnTo>
                    <a:pt x="308" y="705"/>
                  </a:lnTo>
                  <a:lnTo>
                    <a:pt x="308" y="178"/>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 name="Freeform 26"/>
            <p:cNvSpPr>
              <a:spLocks/>
            </p:cNvSpPr>
            <p:nvPr userDrawn="1"/>
          </p:nvSpPr>
          <p:spPr bwMode="auto">
            <a:xfrm>
              <a:off x="0" y="2389"/>
              <a:ext cx="308" cy="356"/>
            </a:xfrm>
            <a:custGeom>
              <a:avLst/>
              <a:gdLst>
                <a:gd name="T0" fmla="*/ 0 w 308"/>
                <a:gd name="T1" fmla="*/ 0 h 356"/>
                <a:gd name="T2" fmla="*/ 0 w 308"/>
                <a:gd name="T3" fmla="*/ 356 h 356"/>
                <a:gd name="T4" fmla="*/ 308 w 308"/>
                <a:gd name="T5" fmla="*/ 177 h 356"/>
                <a:gd name="T6" fmla="*/ 0 w 308"/>
                <a:gd name="T7" fmla="*/ 0 h 356"/>
              </a:gdLst>
              <a:ahLst/>
              <a:cxnLst>
                <a:cxn ang="0">
                  <a:pos x="T0" y="T1"/>
                </a:cxn>
                <a:cxn ang="0">
                  <a:pos x="T2" y="T3"/>
                </a:cxn>
                <a:cxn ang="0">
                  <a:pos x="T4" y="T5"/>
                </a:cxn>
                <a:cxn ang="0">
                  <a:pos x="T6" y="T7"/>
                </a:cxn>
              </a:cxnLst>
              <a:rect l="0" t="0" r="r" b="b"/>
              <a:pathLst>
                <a:path w="308" h="356">
                  <a:moveTo>
                    <a:pt x="0" y="0"/>
                  </a:moveTo>
                  <a:lnTo>
                    <a:pt x="0" y="356"/>
                  </a:lnTo>
                  <a:lnTo>
                    <a:pt x="308" y="177"/>
                  </a:lnTo>
                  <a:lnTo>
                    <a:pt x="0" y="0"/>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2" name="Title 1"/>
          <p:cNvSpPr>
            <a:spLocks noGrp="1"/>
          </p:cNvSpPr>
          <p:nvPr>
            <p:ph type="ctrTitle"/>
          </p:nvPr>
        </p:nvSpPr>
        <p:spPr>
          <a:xfrm>
            <a:off x="3131840" y="1401874"/>
            <a:ext cx="5760640" cy="1204306"/>
          </a:xfrm>
        </p:spPr>
        <p:txBody>
          <a:bodyPr bIns="9144" anchor="b"/>
          <a:lstStyle>
            <a:lvl1pPr algn="l">
              <a:defRPr sz="3200">
                <a:solidFill>
                  <a:schemeClr val="accent1"/>
                </a:solidFill>
              </a:defRPr>
            </a:lvl1pPr>
          </a:lstStyle>
          <a:p>
            <a:r>
              <a:rPr lang="de-DE" dirty="0"/>
              <a:t>Titelmasterformat durch Klicken bearbeiten</a:t>
            </a:r>
            <a:endParaRPr lang="en-US" dirty="0"/>
          </a:p>
        </p:txBody>
      </p:sp>
      <p:sp>
        <p:nvSpPr>
          <p:cNvPr id="23" name="Subtitle 2"/>
          <p:cNvSpPr>
            <a:spLocks noGrp="1"/>
          </p:cNvSpPr>
          <p:nvPr>
            <p:ph type="subTitle" idx="1"/>
          </p:nvPr>
        </p:nvSpPr>
        <p:spPr>
          <a:xfrm>
            <a:off x="3131840" y="2784775"/>
            <a:ext cx="5760639" cy="1094506"/>
          </a:xfrm>
        </p:spPr>
        <p:txBody>
          <a:bodyPr tIns="9144">
            <a:normAutofit/>
          </a:bodyPr>
          <a:lstStyle>
            <a:lvl1pPr marL="0" indent="0" algn="l">
              <a:buNone/>
              <a:defRPr kumimoji="0" lang="en-US" sz="2400" b="0" i="0" u="none" strike="noStrike" kern="1200" cap="none" spc="0" normalizeH="0" baseline="0" noProof="0" dirty="0" smtClean="0">
                <a:ln>
                  <a:noFill/>
                </a:ln>
                <a:solidFill>
                  <a:schemeClr val="accent1"/>
                </a:solidFill>
                <a:effectLst/>
                <a:uLnTx/>
                <a:uFillTx/>
                <a:latin typeface="Arial" panose="020B0604020202020204" pitchFamily="34" charset="0"/>
                <a:ea typeface="+mj-ea"/>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de-DE" dirty="0"/>
              <a:t>Formatvorlage des Untertitelmasters durch Klicken bearbeiten</a:t>
            </a:r>
            <a:endParaRPr lang="en-US" dirty="0"/>
          </a:p>
        </p:txBody>
      </p:sp>
      <p:sp>
        <p:nvSpPr>
          <p:cNvPr id="26" name="Textplatzhalter 47"/>
          <p:cNvSpPr>
            <a:spLocks noGrp="1"/>
          </p:cNvSpPr>
          <p:nvPr>
            <p:ph type="body" sz="quarter" idx="14" hasCustomPrompt="1"/>
          </p:nvPr>
        </p:nvSpPr>
        <p:spPr>
          <a:xfrm>
            <a:off x="3131840" y="4155926"/>
            <a:ext cx="5760640" cy="288032"/>
          </a:xfrm>
        </p:spPr>
        <p:txBody>
          <a:bodyPr>
            <a:normAutofit/>
          </a:bodyPr>
          <a:lstStyle>
            <a:lvl1pPr marL="0" indent="0">
              <a:lnSpc>
                <a:spcPct val="100000"/>
              </a:lnSpc>
              <a:spcBef>
                <a:spcPts val="0"/>
              </a:spcBef>
              <a:buNone/>
              <a:defRPr sz="1400" b="0">
                <a:solidFill>
                  <a:schemeClr val="tx1"/>
                </a:solidFill>
              </a:defRPr>
            </a:lvl1pPr>
          </a:lstStyle>
          <a:p>
            <a:pPr lvl="0"/>
            <a:r>
              <a:rPr lang="de-DE" dirty="0"/>
              <a:t>Ort | Datum</a:t>
            </a:r>
          </a:p>
        </p:txBody>
      </p:sp>
      <p:sp>
        <p:nvSpPr>
          <p:cNvPr id="27" name="Textplatzhalter 47"/>
          <p:cNvSpPr>
            <a:spLocks noGrp="1"/>
          </p:cNvSpPr>
          <p:nvPr>
            <p:ph type="body" sz="quarter" idx="15" hasCustomPrompt="1"/>
          </p:nvPr>
        </p:nvSpPr>
        <p:spPr>
          <a:xfrm>
            <a:off x="3131840" y="4515966"/>
            <a:ext cx="5760640" cy="288032"/>
          </a:xfrm>
        </p:spPr>
        <p:txBody>
          <a:bodyPr>
            <a:normAutofit/>
          </a:bodyPr>
          <a:lstStyle>
            <a:lvl1pPr marL="0" indent="0">
              <a:lnSpc>
                <a:spcPct val="100000"/>
              </a:lnSpc>
              <a:spcBef>
                <a:spcPts val="0"/>
              </a:spcBef>
              <a:buNone/>
              <a:defRPr sz="1400" b="0">
                <a:solidFill>
                  <a:schemeClr val="tx1"/>
                </a:solidFill>
              </a:defRPr>
            </a:lvl1pPr>
          </a:lstStyle>
          <a:p>
            <a:pPr lvl="0"/>
            <a:r>
              <a:rPr lang="de-DE" dirty="0"/>
              <a:t>Vortragender</a:t>
            </a:r>
          </a:p>
        </p:txBody>
      </p:sp>
      <p:sp>
        <p:nvSpPr>
          <p:cNvPr id="28" name="Textplatzhalter 47"/>
          <p:cNvSpPr>
            <a:spLocks noGrp="1"/>
          </p:cNvSpPr>
          <p:nvPr>
            <p:ph type="body" sz="quarter" idx="12" hasCustomPrompt="1"/>
          </p:nvPr>
        </p:nvSpPr>
        <p:spPr>
          <a:xfrm>
            <a:off x="3131840" y="267494"/>
            <a:ext cx="5760640" cy="288032"/>
          </a:xfrm>
        </p:spPr>
        <p:txBody>
          <a:bodyPr>
            <a:normAutofit/>
          </a:bodyPr>
          <a:lstStyle>
            <a:lvl1pPr marL="0" indent="0">
              <a:lnSpc>
                <a:spcPct val="100000"/>
              </a:lnSpc>
              <a:spcBef>
                <a:spcPts val="0"/>
              </a:spcBef>
              <a:buNone/>
              <a:defRPr sz="1400" b="1">
                <a:solidFill>
                  <a:srgbClr val="0056A2"/>
                </a:solidFill>
              </a:defRPr>
            </a:lvl1pPr>
          </a:lstStyle>
          <a:p>
            <a:pPr lvl="0"/>
            <a:r>
              <a:rPr lang="de-DE" dirty="0"/>
              <a:t>Klinik</a:t>
            </a:r>
          </a:p>
        </p:txBody>
      </p:sp>
      <p:sp>
        <p:nvSpPr>
          <p:cNvPr id="29" name="Textplatzhalter 47"/>
          <p:cNvSpPr>
            <a:spLocks noGrp="1"/>
          </p:cNvSpPr>
          <p:nvPr>
            <p:ph type="body" sz="quarter" idx="13" hasCustomPrompt="1"/>
          </p:nvPr>
        </p:nvSpPr>
        <p:spPr>
          <a:xfrm>
            <a:off x="3131840" y="555526"/>
            <a:ext cx="5760640" cy="288032"/>
          </a:xfrm>
        </p:spPr>
        <p:txBody>
          <a:bodyPr>
            <a:normAutofit/>
          </a:bodyPr>
          <a:lstStyle>
            <a:lvl1pPr marL="0" indent="0">
              <a:lnSpc>
                <a:spcPct val="100000"/>
              </a:lnSpc>
              <a:spcBef>
                <a:spcPts val="0"/>
              </a:spcBef>
              <a:buNone/>
              <a:defRPr sz="1400" b="0">
                <a:solidFill>
                  <a:srgbClr val="0056A2"/>
                </a:solidFill>
              </a:defRPr>
            </a:lvl1pPr>
          </a:lstStyle>
          <a:p>
            <a:pPr lvl="0"/>
            <a:r>
              <a:rPr lang="de-DE" dirty="0"/>
              <a:t>Abteilung</a:t>
            </a:r>
          </a:p>
        </p:txBody>
      </p:sp>
      <p:pic>
        <p:nvPicPr>
          <p:cNvPr id="25" name="Grafik 2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0843" y="339502"/>
            <a:ext cx="2160270" cy="1067196"/>
          </a:xfrm>
          <a:prstGeom prst="rect">
            <a:avLst/>
          </a:prstGeom>
        </p:spPr>
      </p:pic>
    </p:spTree>
    <p:extLst>
      <p:ext uri="{BB962C8B-B14F-4D97-AF65-F5344CB8AC3E}">
        <p14:creationId xmlns:p14="http://schemas.microsoft.com/office/powerpoint/2010/main" val="2580769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Abschnitts-&#10;überschrift">
    <p:spTree>
      <p:nvGrpSpPr>
        <p:cNvPr id="1" name=""/>
        <p:cNvGrpSpPr/>
        <p:nvPr/>
      </p:nvGrpSpPr>
      <p:grpSpPr>
        <a:xfrm>
          <a:off x="0" y="0"/>
          <a:ext cx="0" cy="0"/>
          <a:chOff x="0" y="0"/>
          <a:chExt cx="0" cy="0"/>
        </a:xfrm>
      </p:grpSpPr>
      <p:sp>
        <p:nvSpPr>
          <p:cNvPr id="23" name="Rechteck 22"/>
          <p:cNvSpPr/>
          <p:nvPr userDrawn="1"/>
        </p:nvSpPr>
        <p:spPr>
          <a:xfrm>
            <a:off x="-7269" y="699542"/>
            <a:ext cx="9144001" cy="3888432"/>
          </a:xfrm>
          <a:prstGeom prst="rect">
            <a:avLst/>
          </a:prstGeom>
          <a:solidFill>
            <a:srgbClr val="D9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8" name="Group 4"/>
          <p:cNvGrpSpPr>
            <a:grpSpLocks noChangeAspect="1"/>
          </p:cNvGrpSpPr>
          <p:nvPr userDrawn="1"/>
        </p:nvGrpSpPr>
        <p:grpSpPr bwMode="auto">
          <a:xfrm>
            <a:off x="-1645" y="-596602"/>
            <a:ext cx="9156701" cy="3392488"/>
            <a:chOff x="-8" y="921"/>
            <a:chExt cx="5768" cy="2137"/>
          </a:xfrm>
        </p:grpSpPr>
        <p:sp>
          <p:nvSpPr>
            <p:cNvPr id="9" name="AutoShape 3"/>
            <p:cNvSpPr>
              <a:spLocks noChangeAspect="1" noChangeArrowheads="1" noTextEdit="1"/>
            </p:cNvSpPr>
            <p:nvPr userDrawn="1"/>
          </p:nvSpPr>
          <p:spPr bwMode="auto">
            <a:xfrm>
              <a:off x="0" y="1262"/>
              <a:ext cx="5760"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 name="Freeform 5"/>
            <p:cNvSpPr>
              <a:spLocks/>
            </p:cNvSpPr>
            <p:nvPr userDrawn="1"/>
          </p:nvSpPr>
          <p:spPr bwMode="auto">
            <a:xfrm>
              <a:off x="-8" y="921"/>
              <a:ext cx="5768" cy="2137"/>
            </a:xfrm>
            <a:custGeom>
              <a:avLst/>
              <a:gdLst>
                <a:gd name="T0" fmla="*/ 0 w 5760"/>
                <a:gd name="T1" fmla="*/ 0 h 1796"/>
                <a:gd name="T2" fmla="*/ 0 w 5760"/>
                <a:gd name="T3" fmla="*/ 1796 h 1796"/>
                <a:gd name="T4" fmla="*/ 2003 w 5760"/>
                <a:gd name="T5" fmla="*/ 623 h 1796"/>
                <a:gd name="T6" fmla="*/ 5760 w 5760"/>
                <a:gd name="T7" fmla="*/ 623 h 1796"/>
                <a:gd name="T8" fmla="*/ 5760 w 5760"/>
                <a:gd name="T9" fmla="*/ 0 h 1796"/>
                <a:gd name="T10" fmla="*/ 0 w 5760"/>
                <a:gd name="T11" fmla="*/ 0 h 1796"/>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10000 w 10000"/>
                <a:gd name="connsiteY4" fmla="*/ 1897 h 11897"/>
                <a:gd name="connsiteX5" fmla="*/ 0 w 10000"/>
                <a:gd name="connsiteY5" fmla="*/ 0 h 11897"/>
                <a:gd name="connsiteX0" fmla="*/ 0 w 10000"/>
                <a:gd name="connsiteY0" fmla="*/ 135 h 12032"/>
                <a:gd name="connsiteX1" fmla="*/ 0 w 10000"/>
                <a:gd name="connsiteY1" fmla="*/ 12032 h 12032"/>
                <a:gd name="connsiteX2" fmla="*/ 3477 w 10000"/>
                <a:gd name="connsiteY2" fmla="*/ 5501 h 12032"/>
                <a:gd name="connsiteX3" fmla="*/ 10000 w 10000"/>
                <a:gd name="connsiteY3" fmla="*/ 5501 h 12032"/>
                <a:gd name="connsiteX4" fmla="*/ 9993 w 10000"/>
                <a:gd name="connsiteY4" fmla="*/ 0 h 12032"/>
                <a:gd name="connsiteX5" fmla="*/ 0 w 10000"/>
                <a:gd name="connsiteY5" fmla="*/ 135 h 12032"/>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9993 w 10000"/>
                <a:gd name="connsiteY4" fmla="*/ 23 h 11897"/>
                <a:gd name="connsiteX5" fmla="*/ 0 w 10000"/>
                <a:gd name="connsiteY5" fmla="*/ 0 h 11897"/>
                <a:gd name="connsiteX0" fmla="*/ 0 w 10007"/>
                <a:gd name="connsiteY0" fmla="*/ 0 h 11942"/>
                <a:gd name="connsiteX1" fmla="*/ 7 w 10007"/>
                <a:gd name="connsiteY1" fmla="*/ 11942 h 11942"/>
                <a:gd name="connsiteX2" fmla="*/ 3484 w 10007"/>
                <a:gd name="connsiteY2" fmla="*/ 5411 h 11942"/>
                <a:gd name="connsiteX3" fmla="*/ 10007 w 10007"/>
                <a:gd name="connsiteY3" fmla="*/ 5411 h 11942"/>
                <a:gd name="connsiteX4" fmla="*/ 10000 w 10007"/>
                <a:gd name="connsiteY4" fmla="*/ 68 h 11942"/>
                <a:gd name="connsiteX5" fmla="*/ 0 w 10007"/>
                <a:gd name="connsiteY5" fmla="*/ 0 h 11942"/>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0 w 10014"/>
                <a:gd name="connsiteY0" fmla="*/ 0 h 11897"/>
                <a:gd name="connsiteX1" fmla="*/ 14 w 10014"/>
                <a:gd name="connsiteY1" fmla="*/ 11897 h 11897"/>
                <a:gd name="connsiteX2" fmla="*/ 3491 w 10014"/>
                <a:gd name="connsiteY2" fmla="*/ 5366 h 11897"/>
                <a:gd name="connsiteX3" fmla="*/ 10014 w 10014"/>
                <a:gd name="connsiteY3" fmla="*/ 5366 h 11897"/>
                <a:gd name="connsiteX4" fmla="*/ 10007 w 10014"/>
                <a:gd name="connsiteY4" fmla="*/ 23 h 11897"/>
                <a:gd name="connsiteX5" fmla="*/ 0 w 10014"/>
                <a:gd name="connsiteY5" fmla="*/ 0 h 1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4" h="11897">
                  <a:moveTo>
                    <a:pt x="0" y="0"/>
                  </a:moveTo>
                  <a:cubicBezTo>
                    <a:pt x="2" y="3981"/>
                    <a:pt x="12" y="7916"/>
                    <a:pt x="14" y="11897"/>
                  </a:cubicBezTo>
                  <a:lnTo>
                    <a:pt x="3491" y="5366"/>
                  </a:lnTo>
                  <a:lnTo>
                    <a:pt x="10014" y="5366"/>
                  </a:lnTo>
                  <a:cubicBezTo>
                    <a:pt x="10012" y="3532"/>
                    <a:pt x="10009" y="1857"/>
                    <a:pt x="10007" y="23"/>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1" name="Group 22"/>
          <p:cNvGrpSpPr>
            <a:grpSpLocks noChangeAspect="1"/>
          </p:cNvGrpSpPr>
          <p:nvPr userDrawn="1"/>
        </p:nvGrpSpPr>
        <p:grpSpPr bwMode="auto">
          <a:xfrm>
            <a:off x="-7268" y="1883588"/>
            <a:ext cx="1595438" cy="1760538"/>
            <a:chOff x="0" y="1636"/>
            <a:chExt cx="1005" cy="1109"/>
          </a:xfrm>
        </p:grpSpPr>
        <p:sp>
          <p:nvSpPr>
            <p:cNvPr id="12" name="Freeform 24"/>
            <p:cNvSpPr>
              <a:spLocks/>
            </p:cNvSpPr>
            <p:nvPr userDrawn="1"/>
          </p:nvSpPr>
          <p:spPr bwMode="auto">
            <a:xfrm>
              <a:off x="308" y="1636"/>
              <a:ext cx="697" cy="930"/>
            </a:xfrm>
            <a:custGeom>
              <a:avLst/>
              <a:gdLst>
                <a:gd name="T0" fmla="*/ 0 w 697"/>
                <a:gd name="T1" fmla="*/ 930 h 930"/>
                <a:gd name="T2" fmla="*/ 0 w 697"/>
                <a:gd name="T3" fmla="*/ 403 h 930"/>
                <a:gd name="T4" fmla="*/ 697 w 697"/>
                <a:gd name="T5" fmla="*/ 0 h 930"/>
                <a:gd name="T6" fmla="*/ 697 w 697"/>
                <a:gd name="T7" fmla="*/ 527 h 930"/>
                <a:gd name="T8" fmla="*/ 0 w 697"/>
                <a:gd name="T9" fmla="*/ 930 h 930"/>
              </a:gdLst>
              <a:ahLst/>
              <a:cxnLst>
                <a:cxn ang="0">
                  <a:pos x="T0" y="T1"/>
                </a:cxn>
                <a:cxn ang="0">
                  <a:pos x="T2" y="T3"/>
                </a:cxn>
                <a:cxn ang="0">
                  <a:pos x="T4" y="T5"/>
                </a:cxn>
                <a:cxn ang="0">
                  <a:pos x="T6" y="T7"/>
                </a:cxn>
                <a:cxn ang="0">
                  <a:pos x="T8" y="T9"/>
                </a:cxn>
              </a:cxnLst>
              <a:rect l="0" t="0" r="r" b="b"/>
              <a:pathLst>
                <a:path w="697" h="930">
                  <a:moveTo>
                    <a:pt x="0" y="930"/>
                  </a:moveTo>
                  <a:lnTo>
                    <a:pt x="0" y="403"/>
                  </a:lnTo>
                  <a:lnTo>
                    <a:pt x="697" y="0"/>
                  </a:lnTo>
                  <a:lnTo>
                    <a:pt x="697" y="527"/>
                  </a:lnTo>
                  <a:lnTo>
                    <a:pt x="0" y="930"/>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25"/>
            <p:cNvSpPr>
              <a:spLocks/>
            </p:cNvSpPr>
            <p:nvPr userDrawn="1"/>
          </p:nvSpPr>
          <p:spPr bwMode="auto">
            <a:xfrm>
              <a:off x="0" y="1861"/>
              <a:ext cx="308" cy="705"/>
            </a:xfrm>
            <a:custGeom>
              <a:avLst/>
              <a:gdLst>
                <a:gd name="T0" fmla="*/ 0 w 308"/>
                <a:gd name="T1" fmla="*/ 0 h 705"/>
                <a:gd name="T2" fmla="*/ 0 w 308"/>
                <a:gd name="T3" fmla="*/ 528 h 705"/>
                <a:gd name="T4" fmla="*/ 308 w 308"/>
                <a:gd name="T5" fmla="*/ 705 h 705"/>
                <a:gd name="T6" fmla="*/ 308 w 308"/>
                <a:gd name="T7" fmla="*/ 178 h 705"/>
                <a:gd name="T8" fmla="*/ 0 w 308"/>
                <a:gd name="T9" fmla="*/ 0 h 705"/>
              </a:gdLst>
              <a:ahLst/>
              <a:cxnLst>
                <a:cxn ang="0">
                  <a:pos x="T0" y="T1"/>
                </a:cxn>
                <a:cxn ang="0">
                  <a:pos x="T2" y="T3"/>
                </a:cxn>
                <a:cxn ang="0">
                  <a:pos x="T4" y="T5"/>
                </a:cxn>
                <a:cxn ang="0">
                  <a:pos x="T6" y="T7"/>
                </a:cxn>
                <a:cxn ang="0">
                  <a:pos x="T8" y="T9"/>
                </a:cxn>
              </a:cxnLst>
              <a:rect l="0" t="0" r="r" b="b"/>
              <a:pathLst>
                <a:path w="308" h="705">
                  <a:moveTo>
                    <a:pt x="0" y="0"/>
                  </a:moveTo>
                  <a:lnTo>
                    <a:pt x="0" y="528"/>
                  </a:lnTo>
                  <a:lnTo>
                    <a:pt x="308" y="705"/>
                  </a:lnTo>
                  <a:lnTo>
                    <a:pt x="308" y="178"/>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 name="Freeform 26"/>
            <p:cNvSpPr>
              <a:spLocks/>
            </p:cNvSpPr>
            <p:nvPr userDrawn="1"/>
          </p:nvSpPr>
          <p:spPr bwMode="auto">
            <a:xfrm>
              <a:off x="0" y="2389"/>
              <a:ext cx="308" cy="356"/>
            </a:xfrm>
            <a:custGeom>
              <a:avLst/>
              <a:gdLst>
                <a:gd name="T0" fmla="*/ 0 w 308"/>
                <a:gd name="T1" fmla="*/ 0 h 356"/>
                <a:gd name="T2" fmla="*/ 0 w 308"/>
                <a:gd name="T3" fmla="*/ 356 h 356"/>
                <a:gd name="T4" fmla="*/ 308 w 308"/>
                <a:gd name="T5" fmla="*/ 177 h 356"/>
                <a:gd name="T6" fmla="*/ 0 w 308"/>
                <a:gd name="T7" fmla="*/ 0 h 356"/>
              </a:gdLst>
              <a:ahLst/>
              <a:cxnLst>
                <a:cxn ang="0">
                  <a:pos x="T0" y="T1"/>
                </a:cxn>
                <a:cxn ang="0">
                  <a:pos x="T2" y="T3"/>
                </a:cxn>
                <a:cxn ang="0">
                  <a:pos x="T4" y="T5"/>
                </a:cxn>
                <a:cxn ang="0">
                  <a:pos x="T6" y="T7"/>
                </a:cxn>
              </a:cxnLst>
              <a:rect l="0" t="0" r="r" b="b"/>
              <a:pathLst>
                <a:path w="308" h="356">
                  <a:moveTo>
                    <a:pt x="0" y="0"/>
                  </a:moveTo>
                  <a:lnTo>
                    <a:pt x="0" y="356"/>
                  </a:lnTo>
                  <a:lnTo>
                    <a:pt x="308" y="177"/>
                  </a:lnTo>
                  <a:lnTo>
                    <a:pt x="0" y="0"/>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2" name="Rechteck 21"/>
          <p:cNvSpPr/>
          <p:nvPr userDrawn="1"/>
        </p:nvSpPr>
        <p:spPr>
          <a:xfrm>
            <a:off x="-7268" y="3651870"/>
            <a:ext cx="9151267" cy="14916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itle 1"/>
          <p:cNvSpPr>
            <a:spLocks noGrp="1"/>
          </p:cNvSpPr>
          <p:nvPr>
            <p:ph type="ctrTitle"/>
          </p:nvPr>
        </p:nvSpPr>
        <p:spPr>
          <a:xfrm>
            <a:off x="237207" y="3651870"/>
            <a:ext cx="8655273" cy="648072"/>
          </a:xfrm>
        </p:spPr>
        <p:txBody>
          <a:bodyPr bIns="9144" anchor="ctr" anchorCtr="0"/>
          <a:lstStyle>
            <a:lvl1pPr>
              <a:defRPr sz="2800">
                <a:solidFill>
                  <a:srgbClr val="0056A2"/>
                </a:solidFill>
              </a:defRPr>
            </a:lvl1pPr>
          </a:lstStyle>
          <a:p>
            <a:r>
              <a:rPr lang="de-DE" dirty="0"/>
              <a:t>Titelmasterformat durch Klicken bearbeiten</a:t>
            </a:r>
            <a:endParaRPr lang="en-US" dirty="0"/>
          </a:p>
        </p:txBody>
      </p:sp>
      <p:sp>
        <p:nvSpPr>
          <p:cNvPr id="26" name="Subtitle 2"/>
          <p:cNvSpPr>
            <a:spLocks noGrp="1"/>
          </p:cNvSpPr>
          <p:nvPr>
            <p:ph type="subTitle" idx="1"/>
          </p:nvPr>
        </p:nvSpPr>
        <p:spPr>
          <a:xfrm>
            <a:off x="237207" y="4340418"/>
            <a:ext cx="8655273" cy="418356"/>
          </a:xfrm>
        </p:spPr>
        <p:txBody>
          <a:bodyPr tIns="9144">
            <a:normAutofit/>
          </a:bodyPr>
          <a:lstStyle>
            <a:lvl1pPr marL="0" indent="0" algn="l">
              <a:buNone/>
              <a:defRPr kumimoji="0" lang="en-US" sz="2200" b="0" i="0" u="none" strike="noStrike" kern="1200" cap="none" spc="0" normalizeH="0" baseline="0" noProof="0" dirty="0" smtClean="0">
                <a:ln>
                  <a:noFill/>
                </a:ln>
                <a:solidFill>
                  <a:srgbClr val="0056A2"/>
                </a:solidFill>
                <a:effectLst/>
                <a:uLnTx/>
                <a:uFillTx/>
                <a:latin typeface="Arial" panose="020B0604020202020204" pitchFamily="34" charset="0"/>
                <a:ea typeface="+mj-ea"/>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de-DE" dirty="0"/>
              <a:t>Formatvorlage des Untertitelmasters durch Klicken bearbeiten</a:t>
            </a:r>
            <a:endParaRPr lang="en-US" dirty="0"/>
          </a:p>
        </p:txBody>
      </p:sp>
      <p:sp>
        <p:nvSpPr>
          <p:cNvPr id="27" name="Textplatzhalter 47"/>
          <p:cNvSpPr>
            <a:spLocks noGrp="1"/>
          </p:cNvSpPr>
          <p:nvPr>
            <p:ph type="body" sz="quarter" idx="14" hasCustomPrompt="1"/>
          </p:nvPr>
        </p:nvSpPr>
        <p:spPr>
          <a:xfrm>
            <a:off x="238912" y="4788232"/>
            <a:ext cx="5760640" cy="288032"/>
          </a:xfrm>
        </p:spPr>
        <p:txBody>
          <a:bodyPr>
            <a:normAutofit/>
          </a:bodyPr>
          <a:lstStyle>
            <a:lvl1pPr>
              <a:lnSpc>
                <a:spcPct val="100000"/>
              </a:lnSpc>
              <a:spcBef>
                <a:spcPts val="0"/>
              </a:spcBef>
              <a:defRPr sz="1400" b="0">
                <a:solidFill>
                  <a:schemeClr val="tx1"/>
                </a:solidFill>
              </a:defRPr>
            </a:lvl1pPr>
          </a:lstStyle>
          <a:p>
            <a:pPr lvl="0"/>
            <a:r>
              <a:rPr lang="de-DE" dirty="0"/>
              <a:t>Ort | Datum | Vortragender</a:t>
            </a:r>
          </a:p>
        </p:txBody>
      </p:sp>
      <p:sp>
        <p:nvSpPr>
          <p:cNvPr id="28" name="Textplatzhalter 47"/>
          <p:cNvSpPr>
            <a:spLocks noGrp="1"/>
          </p:cNvSpPr>
          <p:nvPr>
            <p:ph type="body" sz="quarter" idx="12" hasCustomPrompt="1"/>
          </p:nvPr>
        </p:nvSpPr>
        <p:spPr>
          <a:xfrm>
            <a:off x="3131840" y="267494"/>
            <a:ext cx="5760640" cy="288032"/>
          </a:xfrm>
        </p:spPr>
        <p:txBody>
          <a:bodyPr>
            <a:normAutofit/>
          </a:bodyPr>
          <a:lstStyle>
            <a:lvl1pPr marL="0" indent="0">
              <a:lnSpc>
                <a:spcPct val="100000"/>
              </a:lnSpc>
              <a:spcBef>
                <a:spcPts val="0"/>
              </a:spcBef>
              <a:buNone/>
              <a:defRPr sz="1400" b="1">
                <a:solidFill>
                  <a:srgbClr val="0056A2"/>
                </a:solidFill>
              </a:defRPr>
            </a:lvl1pPr>
          </a:lstStyle>
          <a:p>
            <a:pPr lvl="0"/>
            <a:r>
              <a:rPr lang="de-DE" dirty="0"/>
              <a:t>Klinik für Allgemeinmedizin</a:t>
            </a:r>
          </a:p>
        </p:txBody>
      </p:sp>
      <p:sp>
        <p:nvSpPr>
          <p:cNvPr id="29" name="Textplatzhalter 47"/>
          <p:cNvSpPr>
            <a:spLocks noGrp="1"/>
          </p:cNvSpPr>
          <p:nvPr>
            <p:ph type="body" sz="quarter" idx="13" hasCustomPrompt="1"/>
          </p:nvPr>
        </p:nvSpPr>
        <p:spPr>
          <a:xfrm>
            <a:off x="3131840" y="555526"/>
            <a:ext cx="5760640" cy="288032"/>
          </a:xfrm>
        </p:spPr>
        <p:txBody>
          <a:bodyPr>
            <a:normAutofit/>
          </a:bodyPr>
          <a:lstStyle>
            <a:lvl1pPr marL="0" indent="0">
              <a:lnSpc>
                <a:spcPct val="100000"/>
              </a:lnSpc>
              <a:spcBef>
                <a:spcPts val="0"/>
              </a:spcBef>
              <a:buNone/>
              <a:defRPr sz="1400" b="0">
                <a:solidFill>
                  <a:srgbClr val="0056A2"/>
                </a:solidFill>
              </a:defRPr>
            </a:lvl1pPr>
          </a:lstStyle>
          <a:p>
            <a:pPr lvl="0"/>
            <a:r>
              <a:rPr lang="de-DE" dirty="0"/>
              <a:t>Abteilung</a:t>
            </a:r>
          </a:p>
        </p:txBody>
      </p:sp>
      <p:pic>
        <p:nvPicPr>
          <p:cNvPr id="24" name="Grafik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0843" y="339502"/>
            <a:ext cx="2160270" cy="1067196"/>
          </a:xfrm>
          <a:prstGeom prst="rect">
            <a:avLst/>
          </a:prstGeom>
        </p:spPr>
      </p:pic>
    </p:spTree>
    <p:extLst>
      <p:ext uri="{BB962C8B-B14F-4D97-AF65-F5344CB8AC3E}">
        <p14:creationId xmlns:p14="http://schemas.microsoft.com/office/powerpoint/2010/main" val="1967661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251520" y="1707654"/>
            <a:ext cx="8640960" cy="2952327"/>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e Placeholder 3"/>
          <p:cNvSpPr>
            <a:spLocks noGrp="1"/>
          </p:cNvSpPr>
          <p:nvPr>
            <p:ph type="dt" sz="half" idx="2"/>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B55407B9-BA70-4971-B9D0-1C2995E7B960}" type="datetime1">
              <a:rPr lang="de-DE" smtClean="0"/>
              <a:t>30.01.2026</a:t>
            </a:fld>
            <a:endParaRPr lang="de-DE" dirty="0"/>
          </a:p>
        </p:txBody>
      </p:sp>
      <p:sp>
        <p:nvSpPr>
          <p:cNvPr id="8"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9"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
        <p:nvSpPr>
          <p:cNvPr id="10" name="Title Placeholder 1"/>
          <p:cNvSpPr>
            <a:spLocks noGrp="1"/>
          </p:cNvSpPr>
          <p:nvPr>
            <p:ph type="title"/>
          </p:nvPr>
        </p:nvSpPr>
        <p:spPr>
          <a:xfrm>
            <a:off x="232488" y="843558"/>
            <a:ext cx="8659992" cy="720080"/>
          </a:xfrm>
          <a:prstGeom prst="rect">
            <a:avLst/>
          </a:prstGeom>
        </p:spPr>
        <p:txBody>
          <a:bodyPr vert="horz" lIns="91440" tIns="45720" rIns="91440" bIns="45720" rtlCol="0" anchor="ctr">
            <a:noAutofit/>
          </a:bodyPr>
          <a:lstStyle/>
          <a:p>
            <a:endParaRPr lang="en-US" dirty="0"/>
          </a:p>
        </p:txBody>
      </p:sp>
    </p:spTree>
    <p:extLst>
      <p:ext uri="{BB962C8B-B14F-4D97-AF65-F5344CB8AC3E}">
        <p14:creationId xmlns:p14="http://schemas.microsoft.com/office/powerpoint/2010/main" val="16965468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76256" y="771550"/>
            <a:ext cx="1985392" cy="3866952"/>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251520" y="771550"/>
            <a:ext cx="6480720" cy="3866952"/>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e Placeholder 3"/>
          <p:cNvSpPr>
            <a:spLocks noGrp="1"/>
          </p:cNvSpPr>
          <p:nvPr>
            <p:ph type="dt" sz="half" idx="2"/>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3D5A69DF-071C-409F-998B-253770B49B36}" type="datetime1">
              <a:rPr lang="de-DE" smtClean="0"/>
              <a:t>30.01.2026</a:t>
            </a:fld>
            <a:endParaRPr lang="de-DE" dirty="0"/>
          </a:p>
        </p:txBody>
      </p:sp>
      <p:sp>
        <p:nvSpPr>
          <p:cNvPr id="8"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9"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Tree>
    <p:extLst>
      <p:ext uri="{BB962C8B-B14F-4D97-AF65-F5344CB8AC3E}">
        <p14:creationId xmlns:p14="http://schemas.microsoft.com/office/powerpoint/2010/main" val="11586140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Rechteck 6"/>
          <p:cNvSpPr/>
          <p:nvPr userDrawn="1"/>
        </p:nvSpPr>
        <p:spPr>
          <a:xfrm>
            <a:off x="-7269" y="699542"/>
            <a:ext cx="9144001" cy="3384376"/>
          </a:xfrm>
          <a:prstGeom prst="rect">
            <a:avLst/>
          </a:prstGeom>
          <a:solidFill>
            <a:srgbClr val="D9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8" name="Group 4"/>
          <p:cNvGrpSpPr>
            <a:grpSpLocks noChangeAspect="1"/>
          </p:cNvGrpSpPr>
          <p:nvPr userDrawn="1"/>
        </p:nvGrpSpPr>
        <p:grpSpPr bwMode="auto">
          <a:xfrm>
            <a:off x="-1645" y="-596602"/>
            <a:ext cx="9156701" cy="3392488"/>
            <a:chOff x="-8" y="921"/>
            <a:chExt cx="5768" cy="2137"/>
          </a:xfrm>
        </p:grpSpPr>
        <p:sp>
          <p:nvSpPr>
            <p:cNvPr id="9" name="AutoShape 3"/>
            <p:cNvSpPr>
              <a:spLocks noChangeAspect="1" noChangeArrowheads="1" noTextEdit="1"/>
            </p:cNvSpPr>
            <p:nvPr userDrawn="1"/>
          </p:nvSpPr>
          <p:spPr bwMode="auto">
            <a:xfrm>
              <a:off x="0" y="1262"/>
              <a:ext cx="5760"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 name="Freeform 5"/>
            <p:cNvSpPr>
              <a:spLocks/>
            </p:cNvSpPr>
            <p:nvPr userDrawn="1"/>
          </p:nvSpPr>
          <p:spPr bwMode="auto">
            <a:xfrm>
              <a:off x="-8" y="921"/>
              <a:ext cx="5768" cy="2137"/>
            </a:xfrm>
            <a:custGeom>
              <a:avLst/>
              <a:gdLst>
                <a:gd name="T0" fmla="*/ 0 w 5760"/>
                <a:gd name="T1" fmla="*/ 0 h 1796"/>
                <a:gd name="T2" fmla="*/ 0 w 5760"/>
                <a:gd name="T3" fmla="*/ 1796 h 1796"/>
                <a:gd name="T4" fmla="*/ 2003 w 5760"/>
                <a:gd name="T5" fmla="*/ 623 h 1796"/>
                <a:gd name="T6" fmla="*/ 5760 w 5760"/>
                <a:gd name="T7" fmla="*/ 623 h 1796"/>
                <a:gd name="T8" fmla="*/ 5760 w 5760"/>
                <a:gd name="T9" fmla="*/ 0 h 1796"/>
                <a:gd name="T10" fmla="*/ 0 w 5760"/>
                <a:gd name="T11" fmla="*/ 0 h 1796"/>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10000 w 10000"/>
                <a:gd name="connsiteY4" fmla="*/ 1897 h 11897"/>
                <a:gd name="connsiteX5" fmla="*/ 0 w 10000"/>
                <a:gd name="connsiteY5" fmla="*/ 0 h 11897"/>
                <a:gd name="connsiteX0" fmla="*/ 0 w 10000"/>
                <a:gd name="connsiteY0" fmla="*/ 135 h 12032"/>
                <a:gd name="connsiteX1" fmla="*/ 0 w 10000"/>
                <a:gd name="connsiteY1" fmla="*/ 12032 h 12032"/>
                <a:gd name="connsiteX2" fmla="*/ 3477 w 10000"/>
                <a:gd name="connsiteY2" fmla="*/ 5501 h 12032"/>
                <a:gd name="connsiteX3" fmla="*/ 10000 w 10000"/>
                <a:gd name="connsiteY3" fmla="*/ 5501 h 12032"/>
                <a:gd name="connsiteX4" fmla="*/ 9993 w 10000"/>
                <a:gd name="connsiteY4" fmla="*/ 0 h 12032"/>
                <a:gd name="connsiteX5" fmla="*/ 0 w 10000"/>
                <a:gd name="connsiteY5" fmla="*/ 135 h 12032"/>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9993 w 10000"/>
                <a:gd name="connsiteY4" fmla="*/ 23 h 11897"/>
                <a:gd name="connsiteX5" fmla="*/ 0 w 10000"/>
                <a:gd name="connsiteY5" fmla="*/ 0 h 11897"/>
                <a:gd name="connsiteX0" fmla="*/ 0 w 10007"/>
                <a:gd name="connsiteY0" fmla="*/ 0 h 11942"/>
                <a:gd name="connsiteX1" fmla="*/ 7 w 10007"/>
                <a:gd name="connsiteY1" fmla="*/ 11942 h 11942"/>
                <a:gd name="connsiteX2" fmla="*/ 3484 w 10007"/>
                <a:gd name="connsiteY2" fmla="*/ 5411 h 11942"/>
                <a:gd name="connsiteX3" fmla="*/ 10007 w 10007"/>
                <a:gd name="connsiteY3" fmla="*/ 5411 h 11942"/>
                <a:gd name="connsiteX4" fmla="*/ 10000 w 10007"/>
                <a:gd name="connsiteY4" fmla="*/ 68 h 11942"/>
                <a:gd name="connsiteX5" fmla="*/ 0 w 10007"/>
                <a:gd name="connsiteY5" fmla="*/ 0 h 11942"/>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0 w 10014"/>
                <a:gd name="connsiteY0" fmla="*/ 0 h 11897"/>
                <a:gd name="connsiteX1" fmla="*/ 14 w 10014"/>
                <a:gd name="connsiteY1" fmla="*/ 11897 h 11897"/>
                <a:gd name="connsiteX2" fmla="*/ 3491 w 10014"/>
                <a:gd name="connsiteY2" fmla="*/ 5366 h 11897"/>
                <a:gd name="connsiteX3" fmla="*/ 10014 w 10014"/>
                <a:gd name="connsiteY3" fmla="*/ 5366 h 11897"/>
                <a:gd name="connsiteX4" fmla="*/ 10007 w 10014"/>
                <a:gd name="connsiteY4" fmla="*/ 23 h 11897"/>
                <a:gd name="connsiteX5" fmla="*/ 0 w 10014"/>
                <a:gd name="connsiteY5" fmla="*/ 0 h 1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4" h="11897">
                  <a:moveTo>
                    <a:pt x="0" y="0"/>
                  </a:moveTo>
                  <a:cubicBezTo>
                    <a:pt x="2" y="3981"/>
                    <a:pt x="12" y="7916"/>
                    <a:pt x="14" y="11897"/>
                  </a:cubicBezTo>
                  <a:lnTo>
                    <a:pt x="3491" y="5366"/>
                  </a:lnTo>
                  <a:lnTo>
                    <a:pt x="10014" y="5366"/>
                  </a:lnTo>
                  <a:cubicBezTo>
                    <a:pt x="10012" y="3532"/>
                    <a:pt x="10009" y="1857"/>
                    <a:pt x="10007" y="23"/>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1" name="Group 22"/>
          <p:cNvGrpSpPr>
            <a:grpSpLocks noChangeAspect="1"/>
          </p:cNvGrpSpPr>
          <p:nvPr userDrawn="1"/>
        </p:nvGrpSpPr>
        <p:grpSpPr bwMode="auto">
          <a:xfrm>
            <a:off x="-7268" y="1853604"/>
            <a:ext cx="1595438" cy="1760538"/>
            <a:chOff x="0" y="1636"/>
            <a:chExt cx="1005" cy="1109"/>
          </a:xfrm>
        </p:grpSpPr>
        <p:sp>
          <p:nvSpPr>
            <p:cNvPr id="12" name="Freeform 24"/>
            <p:cNvSpPr>
              <a:spLocks/>
            </p:cNvSpPr>
            <p:nvPr userDrawn="1"/>
          </p:nvSpPr>
          <p:spPr bwMode="auto">
            <a:xfrm>
              <a:off x="308" y="1636"/>
              <a:ext cx="697" cy="930"/>
            </a:xfrm>
            <a:custGeom>
              <a:avLst/>
              <a:gdLst>
                <a:gd name="T0" fmla="*/ 0 w 697"/>
                <a:gd name="T1" fmla="*/ 930 h 930"/>
                <a:gd name="T2" fmla="*/ 0 w 697"/>
                <a:gd name="T3" fmla="*/ 403 h 930"/>
                <a:gd name="T4" fmla="*/ 697 w 697"/>
                <a:gd name="T5" fmla="*/ 0 h 930"/>
                <a:gd name="T6" fmla="*/ 697 w 697"/>
                <a:gd name="T7" fmla="*/ 527 h 930"/>
                <a:gd name="T8" fmla="*/ 0 w 697"/>
                <a:gd name="T9" fmla="*/ 930 h 930"/>
              </a:gdLst>
              <a:ahLst/>
              <a:cxnLst>
                <a:cxn ang="0">
                  <a:pos x="T0" y="T1"/>
                </a:cxn>
                <a:cxn ang="0">
                  <a:pos x="T2" y="T3"/>
                </a:cxn>
                <a:cxn ang="0">
                  <a:pos x="T4" y="T5"/>
                </a:cxn>
                <a:cxn ang="0">
                  <a:pos x="T6" y="T7"/>
                </a:cxn>
                <a:cxn ang="0">
                  <a:pos x="T8" y="T9"/>
                </a:cxn>
              </a:cxnLst>
              <a:rect l="0" t="0" r="r" b="b"/>
              <a:pathLst>
                <a:path w="697" h="930">
                  <a:moveTo>
                    <a:pt x="0" y="930"/>
                  </a:moveTo>
                  <a:lnTo>
                    <a:pt x="0" y="403"/>
                  </a:lnTo>
                  <a:lnTo>
                    <a:pt x="697" y="0"/>
                  </a:lnTo>
                  <a:lnTo>
                    <a:pt x="697" y="527"/>
                  </a:lnTo>
                  <a:lnTo>
                    <a:pt x="0" y="930"/>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25"/>
            <p:cNvSpPr>
              <a:spLocks/>
            </p:cNvSpPr>
            <p:nvPr userDrawn="1"/>
          </p:nvSpPr>
          <p:spPr bwMode="auto">
            <a:xfrm>
              <a:off x="0" y="1861"/>
              <a:ext cx="308" cy="705"/>
            </a:xfrm>
            <a:custGeom>
              <a:avLst/>
              <a:gdLst>
                <a:gd name="T0" fmla="*/ 0 w 308"/>
                <a:gd name="T1" fmla="*/ 0 h 705"/>
                <a:gd name="T2" fmla="*/ 0 w 308"/>
                <a:gd name="T3" fmla="*/ 528 h 705"/>
                <a:gd name="T4" fmla="*/ 308 w 308"/>
                <a:gd name="T5" fmla="*/ 705 h 705"/>
                <a:gd name="T6" fmla="*/ 308 w 308"/>
                <a:gd name="T7" fmla="*/ 178 h 705"/>
                <a:gd name="T8" fmla="*/ 0 w 308"/>
                <a:gd name="T9" fmla="*/ 0 h 705"/>
              </a:gdLst>
              <a:ahLst/>
              <a:cxnLst>
                <a:cxn ang="0">
                  <a:pos x="T0" y="T1"/>
                </a:cxn>
                <a:cxn ang="0">
                  <a:pos x="T2" y="T3"/>
                </a:cxn>
                <a:cxn ang="0">
                  <a:pos x="T4" y="T5"/>
                </a:cxn>
                <a:cxn ang="0">
                  <a:pos x="T6" y="T7"/>
                </a:cxn>
                <a:cxn ang="0">
                  <a:pos x="T8" y="T9"/>
                </a:cxn>
              </a:cxnLst>
              <a:rect l="0" t="0" r="r" b="b"/>
              <a:pathLst>
                <a:path w="308" h="705">
                  <a:moveTo>
                    <a:pt x="0" y="0"/>
                  </a:moveTo>
                  <a:lnTo>
                    <a:pt x="0" y="528"/>
                  </a:lnTo>
                  <a:lnTo>
                    <a:pt x="308" y="705"/>
                  </a:lnTo>
                  <a:lnTo>
                    <a:pt x="308" y="178"/>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 name="Freeform 26"/>
            <p:cNvSpPr>
              <a:spLocks/>
            </p:cNvSpPr>
            <p:nvPr userDrawn="1"/>
          </p:nvSpPr>
          <p:spPr bwMode="auto">
            <a:xfrm>
              <a:off x="0" y="2389"/>
              <a:ext cx="308" cy="356"/>
            </a:xfrm>
            <a:custGeom>
              <a:avLst/>
              <a:gdLst>
                <a:gd name="T0" fmla="*/ 0 w 308"/>
                <a:gd name="T1" fmla="*/ 0 h 356"/>
                <a:gd name="T2" fmla="*/ 0 w 308"/>
                <a:gd name="T3" fmla="*/ 356 h 356"/>
                <a:gd name="T4" fmla="*/ 308 w 308"/>
                <a:gd name="T5" fmla="*/ 177 h 356"/>
                <a:gd name="T6" fmla="*/ 0 w 308"/>
                <a:gd name="T7" fmla="*/ 0 h 356"/>
              </a:gdLst>
              <a:ahLst/>
              <a:cxnLst>
                <a:cxn ang="0">
                  <a:pos x="T0" y="T1"/>
                </a:cxn>
                <a:cxn ang="0">
                  <a:pos x="T2" y="T3"/>
                </a:cxn>
                <a:cxn ang="0">
                  <a:pos x="T4" y="T5"/>
                </a:cxn>
                <a:cxn ang="0">
                  <a:pos x="T6" y="T7"/>
                </a:cxn>
              </a:cxnLst>
              <a:rect l="0" t="0" r="r" b="b"/>
              <a:pathLst>
                <a:path w="308" h="356">
                  <a:moveTo>
                    <a:pt x="0" y="0"/>
                  </a:moveTo>
                  <a:lnTo>
                    <a:pt x="0" y="356"/>
                  </a:lnTo>
                  <a:lnTo>
                    <a:pt x="308" y="177"/>
                  </a:lnTo>
                  <a:lnTo>
                    <a:pt x="0" y="0"/>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5" name="Group 29"/>
          <p:cNvGrpSpPr>
            <a:grpSpLocks noChangeAspect="1"/>
          </p:cNvGrpSpPr>
          <p:nvPr userDrawn="1"/>
        </p:nvGrpSpPr>
        <p:grpSpPr bwMode="auto">
          <a:xfrm>
            <a:off x="290835" y="267994"/>
            <a:ext cx="2627784" cy="1295644"/>
            <a:chOff x="0" y="740"/>
            <a:chExt cx="5760" cy="2840"/>
          </a:xfrm>
        </p:grpSpPr>
        <p:sp>
          <p:nvSpPr>
            <p:cNvPr id="16" name="AutoShape 28"/>
            <p:cNvSpPr>
              <a:spLocks noChangeAspect="1" noChangeArrowheads="1" noTextEdit="1"/>
            </p:cNvSpPr>
            <p:nvPr userDrawn="1"/>
          </p:nvSpPr>
          <p:spPr bwMode="auto">
            <a:xfrm>
              <a:off x="0" y="740"/>
              <a:ext cx="5760" cy="2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30"/>
            <p:cNvSpPr>
              <a:spLocks noEditPoints="1"/>
            </p:cNvSpPr>
            <p:nvPr userDrawn="1"/>
          </p:nvSpPr>
          <p:spPr bwMode="auto">
            <a:xfrm>
              <a:off x="504" y="2861"/>
              <a:ext cx="1699" cy="719"/>
            </a:xfrm>
            <a:custGeom>
              <a:avLst/>
              <a:gdLst>
                <a:gd name="T0" fmla="*/ 164 w 324"/>
                <a:gd name="T1" fmla="*/ 19 h 137"/>
                <a:gd name="T2" fmla="*/ 197 w 324"/>
                <a:gd name="T3" fmla="*/ 0 h 137"/>
                <a:gd name="T4" fmla="*/ 224 w 324"/>
                <a:gd name="T5" fmla="*/ 30 h 137"/>
                <a:gd name="T6" fmla="*/ 224 w 324"/>
                <a:gd name="T7" fmla="*/ 102 h 137"/>
                <a:gd name="T8" fmla="*/ 213 w 324"/>
                <a:gd name="T9" fmla="*/ 102 h 137"/>
                <a:gd name="T10" fmla="*/ 213 w 324"/>
                <a:gd name="T11" fmla="*/ 32 h 137"/>
                <a:gd name="T12" fmla="*/ 194 w 324"/>
                <a:gd name="T13" fmla="*/ 9 h 137"/>
                <a:gd name="T14" fmla="*/ 165 w 324"/>
                <a:gd name="T15" fmla="*/ 30 h 137"/>
                <a:gd name="T16" fmla="*/ 165 w 324"/>
                <a:gd name="T17" fmla="*/ 102 h 137"/>
                <a:gd name="T18" fmla="*/ 154 w 324"/>
                <a:gd name="T19" fmla="*/ 102 h 137"/>
                <a:gd name="T20" fmla="*/ 154 w 324"/>
                <a:gd name="T21" fmla="*/ 2 h 137"/>
                <a:gd name="T22" fmla="*/ 163 w 324"/>
                <a:gd name="T23" fmla="*/ 2 h 137"/>
                <a:gd name="T24" fmla="*/ 164 w 324"/>
                <a:gd name="T25" fmla="*/ 19 h 137"/>
                <a:gd name="T26" fmla="*/ 21 w 324"/>
                <a:gd name="T27" fmla="*/ 2 h 137"/>
                <a:gd name="T28" fmla="*/ 21 w 324"/>
                <a:gd name="T29" fmla="*/ 96 h 137"/>
                <a:gd name="T30" fmla="*/ 0 w 324"/>
                <a:gd name="T31" fmla="*/ 128 h 137"/>
                <a:gd name="T32" fmla="*/ 3 w 324"/>
                <a:gd name="T33" fmla="*/ 137 h 137"/>
                <a:gd name="T34" fmla="*/ 33 w 324"/>
                <a:gd name="T35" fmla="*/ 95 h 137"/>
                <a:gd name="T36" fmla="*/ 33 w 324"/>
                <a:gd name="T37" fmla="*/ 2 h 137"/>
                <a:gd name="T38" fmla="*/ 21 w 324"/>
                <a:gd name="T39" fmla="*/ 2 h 137"/>
                <a:gd name="T40" fmla="*/ 133 w 324"/>
                <a:gd name="T41" fmla="*/ 56 h 137"/>
                <a:gd name="T42" fmla="*/ 66 w 324"/>
                <a:gd name="T43" fmla="*/ 56 h 137"/>
                <a:gd name="T44" fmla="*/ 98 w 324"/>
                <a:gd name="T45" fmla="*/ 94 h 137"/>
                <a:gd name="T46" fmla="*/ 125 w 324"/>
                <a:gd name="T47" fmla="*/ 84 h 137"/>
                <a:gd name="T48" fmla="*/ 130 w 324"/>
                <a:gd name="T49" fmla="*/ 92 h 137"/>
                <a:gd name="T50" fmla="*/ 97 w 324"/>
                <a:gd name="T51" fmla="*/ 104 h 137"/>
                <a:gd name="T52" fmla="*/ 55 w 324"/>
                <a:gd name="T53" fmla="*/ 52 h 137"/>
                <a:gd name="T54" fmla="*/ 95 w 324"/>
                <a:gd name="T55" fmla="*/ 0 h 137"/>
                <a:gd name="T56" fmla="*/ 134 w 324"/>
                <a:gd name="T57" fmla="*/ 49 h 137"/>
                <a:gd name="T58" fmla="*/ 133 w 324"/>
                <a:gd name="T59" fmla="*/ 56 h 137"/>
                <a:gd name="T60" fmla="*/ 123 w 324"/>
                <a:gd name="T61" fmla="*/ 47 h 137"/>
                <a:gd name="T62" fmla="*/ 95 w 324"/>
                <a:gd name="T63" fmla="*/ 9 h 137"/>
                <a:gd name="T64" fmla="*/ 66 w 324"/>
                <a:gd name="T65" fmla="*/ 47 h 137"/>
                <a:gd name="T66" fmla="*/ 123 w 324"/>
                <a:gd name="T67" fmla="*/ 47 h 137"/>
                <a:gd name="T68" fmla="*/ 324 w 324"/>
                <a:gd name="T69" fmla="*/ 96 h 137"/>
                <a:gd name="T70" fmla="*/ 322 w 324"/>
                <a:gd name="T71" fmla="*/ 104 h 137"/>
                <a:gd name="T72" fmla="*/ 305 w 324"/>
                <a:gd name="T73" fmla="*/ 87 h 137"/>
                <a:gd name="T74" fmla="*/ 305 w 324"/>
                <a:gd name="T75" fmla="*/ 87 h 137"/>
                <a:gd name="T76" fmla="*/ 273 w 324"/>
                <a:gd name="T77" fmla="*/ 104 h 137"/>
                <a:gd name="T78" fmla="*/ 243 w 324"/>
                <a:gd name="T79" fmla="*/ 74 h 137"/>
                <a:gd name="T80" fmla="*/ 286 w 324"/>
                <a:gd name="T81" fmla="*/ 42 h 137"/>
                <a:gd name="T82" fmla="*/ 304 w 324"/>
                <a:gd name="T83" fmla="*/ 42 h 137"/>
                <a:gd name="T84" fmla="*/ 304 w 324"/>
                <a:gd name="T85" fmla="*/ 32 h 137"/>
                <a:gd name="T86" fmla="*/ 280 w 324"/>
                <a:gd name="T87" fmla="*/ 9 h 137"/>
                <a:gd name="T88" fmla="*/ 253 w 324"/>
                <a:gd name="T89" fmla="*/ 15 h 137"/>
                <a:gd name="T90" fmla="*/ 250 w 324"/>
                <a:gd name="T91" fmla="*/ 6 h 137"/>
                <a:gd name="T92" fmla="*/ 281 w 324"/>
                <a:gd name="T93" fmla="*/ 0 h 137"/>
                <a:gd name="T94" fmla="*/ 315 w 324"/>
                <a:gd name="T95" fmla="*/ 32 h 137"/>
                <a:gd name="T96" fmla="*/ 315 w 324"/>
                <a:gd name="T97" fmla="*/ 80 h 137"/>
                <a:gd name="T98" fmla="*/ 324 w 324"/>
                <a:gd name="T99" fmla="*/ 96 h 137"/>
                <a:gd name="T100" fmla="*/ 304 w 324"/>
                <a:gd name="T101" fmla="*/ 51 h 137"/>
                <a:gd name="T102" fmla="*/ 287 w 324"/>
                <a:gd name="T103" fmla="*/ 51 h 137"/>
                <a:gd name="T104" fmla="*/ 254 w 324"/>
                <a:gd name="T105" fmla="*/ 73 h 137"/>
                <a:gd name="T106" fmla="*/ 276 w 324"/>
                <a:gd name="T107" fmla="*/ 95 h 137"/>
                <a:gd name="T108" fmla="*/ 304 w 324"/>
                <a:gd name="T109" fmla="*/ 76 h 137"/>
                <a:gd name="T110" fmla="*/ 304 w 324"/>
                <a:gd name="T111"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4" h="137">
                  <a:moveTo>
                    <a:pt x="164" y="19"/>
                  </a:moveTo>
                  <a:cubicBezTo>
                    <a:pt x="172" y="7"/>
                    <a:pt x="183" y="0"/>
                    <a:pt x="197" y="0"/>
                  </a:cubicBezTo>
                  <a:cubicBezTo>
                    <a:pt x="216" y="0"/>
                    <a:pt x="224" y="11"/>
                    <a:pt x="224" y="30"/>
                  </a:cubicBezTo>
                  <a:cubicBezTo>
                    <a:pt x="224" y="102"/>
                    <a:pt x="224" y="102"/>
                    <a:pt x="224" y="102"/>
                  </a:cubicBezTo>
                  <a:cubicBezTo>
                    <a:pt x="213" y="102"/>
                    <a:pt x="213" y="102"/>
                    <a:pt x="213" y="102"/>
                  </a:cubicBezTo>
                  <a:cubicBezTo>
                    <a:pt x="213" y="32"/>
                    <a:pt x="213" y="32"/>
                    <a:pt x="213" y="32"/>
                  </a:cubicBezTo>
                  <a:cubicBezTo>
                    <a:pt x="213" y="16"/>
                    <a:pt x="207" y="9"/>
                    <a:pt x="194" y="9"/>
                  </a:cubicBezTo>
                  <a:cubicBezTo>
                    <a:pt x="182" y="9"/>
                    <a:pt x="171" y="20"/>
                    <a:pt x="165" y="30"/>
                  </a:cubicBezTo>
                  <a:cubicBezTo>
                    <a:pt x="165" y="102"/>
                    <a:pt x="165" y="102"/>
                    <a:pt x="165" y="102"/>
                  </a:cubicBezTo>
                  <a:cubicBezTo>
                    <a:pt x="154" y="102"/>
                    <a:pt x="154" y="102"/>
                    <a:pt x="154" y="102"/>
                  </a:cubicBezTo>
                  <a:cubicBezTo>
                    <a:pt x="154" y="2"/>
                    <a:pt x="154" y="2"/>
                    <a:pt x="154" y="2"/>
                  </a:cubicBezTo>
                  <a:cubicBezTo>
                    <a:pt x="163" y="2"/>
                    <a:pt x="163" y="2"/>
                    <a:pt x="163" y="2"/>
                  </a:cubicBezTo>
                  <a:lnTo>
                    <a:pt x="164" y="19"/>
                  </a:lnTo>
                  <a:close/>
                  <a:moveTo>
                    <a:pt x="21" y="2"/>
                  </a:moveTo>
                  <a:cubicBezTo>
                    <a:pt x="21" y="96"/>
                    <a:pt x="21" y="96"/>
                    <a:pt x="21" y="96"/>
                  </a:cubicBezTo>
                  <a:cubicBezTo>
                    <a:pt x="21" y="113"/>
                    <a:pt x="16" y="122"/>
                    <a:pt x="0" y="128"/>
                  </a:cubicBezTo>
                  <a:cubicBezTo>
                    <a:pt x="3" y="137"/>
                    <a:pt x="3" y="137"/>
                    <a:pt x="3" y="137"/>
                  </a:cubicBezTo>
                  <a:cubicBezTo>
                    <a:pt x="24" y="129"/>
                    <a:pt x="33" y="121"/>
                    <a:pt x="33" y="95"/>
                  </a:cubicBezTo>
                  <a:cubicBezTo>
                    <a:pt x="33" y="2"/>
                    <a:pt x="33" y="2"/>
                    <a:pt x="33" y="2"/>
                  </a:cubicBezTo>
                  <a:lnTo>
                    <a:pt x="21" y="2"/>
                  </a:lnTo>
                  <a:close/>
                  <a:moveTo>
                    <a:pt x="133" y="56"/>
                  </a:moveTo>
                  <a:cubicBezTo>
                    <a:pt x="66" y="56"/>
                    <a:pt x="66" y="56"/>
                    <a:pt x="66" y="56"/>
                  </a:cubicBezTo>
                  <a:cubicBezTo>
                    <a:pt x="67" y="83"/>
                    <a:pt x="81" y="94"/>
                    <a:pt x="98" y="94"/>
                  </a:cubicBezTo>
                  <a:cubicBezTo>
                    <a:pt x="108" y="94"/>
                    <a:pt x="116" y="92"/>
                    <a:pt x="125" y="84"/>
                  </a:cubicBezTo>
                  <a:cubicBezTo>
                    <a:pt x="130" y="92"/>
                    <a:pt x="130" y="92"/>
                    <a:pt x="130" y="92"/>
                  </a:cubicBezTo>
                  <a:cubicBezTo>
                    <a:pt x="121" y="100"/>
                    <a:pt x="110" y="104"/>
                    <a:pt x="97" y="104"/>
                  </a:cubicBezTo>
                  <a:cubicBezTo>
                    <a:pt x="70" y="104"/>
                    <a:pt x="55" y="84"/>
                    <a:pt x="55" y="52"/>
                  </a:cubicBezTo>
                  <a:cubicBezTo>
                    <a:pt x="55" y="21"/>
                    <a:pt x="70" y="0"/>
                    <a:pt x="95" y="0"/>
                  </a:cubicBezTo>
                  <a:cubicBezTo>
                    <a:pt x="120" y="0"/>
                    <a:pt x="134" y="18"/>
                    <a:pt x="134" y="49"/>
                  </a:cubicBezTo>
                  <a:cubicBezTo>
                    <a:pt x="134" y="51"/>
                    <a:pt x="133" y="54"/>
                    <a:pt x="133" y="56"/>
                  </a:cubicBezTo>
                  <a:close/>
                  <a:moveTo>
                    <a:pt x="123" y="47"/>
                  </a:moveTo>
                  <a:cubicBezTo>
                    <a:pt x="122" y="23"/>
                    <a:pt x="113" y="9"/>
                    <a:pt x="95" y="9"/>
                  </a:cubicBezTo>
                  <a:cubicBezTo>
                    <a:pt x="79" y="9"/>
                    <a:pt x="67" y="21"/>
                    <a:pt x="66" y="47"/>
                  </a:cubicBezTo>
                  <a:lnTo>
                    <a:pt x="123" y="47"/>
                  </a:lnTo>
                  <a:close/>
                  <a:moveTo>
                    <a:pt x="324" y="96"/>
                  </a:moveTo>
                  <a:cubicBezTo>
                    <a:pt x="322" y="104"/>
                    <a:pt x="322" y="104"/>
                    <a:pt x="322" y="104"/>
                  </a:cubicBezTo>
                  <a:cubicBezTo>
                    <a:pt x="313" y="102"/>
                    <a:pt x="307" y="98"/>
                    <a:pt x="305" y="87"/>
                  </a:cubicBezTo>
                  <a:cubicBezTo>
                    <a:pt x="305" y="87"/>
                    <a:pt x="305" y="87"/>
                    <a:pt x="305" y="87"/>
                  </a:cubicBezTo>
                  <a:cubicBezTo>
                    <a:pt x="298" y="99"/>
                    <a:pt x="286" y="104"/>
                    <a:pt x="273" y="104"/>
                  </a:cubicBezTo>
                  <a:cubicBezTo>
                    <a:pt x="254" y="104"/>
                    <a:pt x="243" y="92"/>
                    <a:pt x="243" y="74"/>
                  </a:cubicBezTo>
                  <a:cubicBezTo>
                    <a:pt x="243" y="53"/>
                    <a:pt x="259" y="42"/>
                    <a:pt x="286" y="42"/>
                  </a:cubicBezTo>
                  <a:cubicBezTo>
                    <a:pt x="304" y="42"/>
                    <a:pt x="304" y="42"/>
                    <a:pt x="304" y="42"/>
                  </a:cubicBezTo>
                  <a:cubicBezTo>
                    <a:pt x="304" y="32"/>
                    <a:pt x="304" y="32"/>
                    <a:pt x="304" y="32"/>
                  </a:cubicBezTo>
                  <a:cubicBezTo>
                    <a:pt x="304" y="17"/>
                    <a:pt x="297" y="9"/>
                    <a:pt x="280" y="9"/>
                  </a:cubicBezTo>
                  <a:cubicBezTo>
                    <a:pt x="272" y="9"/>
                    <a:pt x="264" y="10"/>
                    <a:pt x="253" y="15"/>
                  </a:cubicBezTo>
                  <a:cubicBezTo>
                    <a:pt x="250" y="6"/>
                    <a:pt x="250" y="6"/>
                    <a:pt x="250" y="6"/>
                  </a:cubicBezTo>
                  <a:cubicBezTo>
                    <a:pt x="262" y="1"/>
                    <a:pt x="272" y="0"/>
                    <a:pt x="281" y="0"/>
                  </a:cubicBezTo>
                  <a:cubicBezTo>
                    <a:pt x="305" y="0"/>
                    <a:pt x="315" y="12"/>
                    <a:pt x="315" y="32"/>
                  </a:cubicBezTo>
                  <a:cubicBezTo>
                    <a:pt x="315" y="80"/>
                    <a:pt x="315" y="80"/>
                    <a:pt x="315" y="80"/>
                  </a:cubicBezTo>
                  <a:cubicBezTo>
                    <a:pt x="315" y="91"/>
                    <a:pt x="318" y="94"/>
                    <a:pt x="324" y="96"/>
                  </a:cubicBezTo>
                  <a:close/>
                  <a:moveTo>
                    <a:pt x="304" y="51"/>
                  </a:moveTo>
                  <a:cubicBezTo>
                    <a:pt x="287" y="51"/>
                    <a:pt x="287" y="51"/>
                    <a:pt x="287" y="51"/>
                  </a:cubicBezTo>
                  <a:cubicBezTo>
                    <a:pt x="266" y="51"/>
                    <a:pt x="254" y="58"/>
                    <a:pt x="254" y="73"/>
                  </a:cubicBezTo>
                  <a:cubicBezTo>
                    <a:pt x="254" y="87"/>
                    <a:pt x="262" y="95"/>
                    <a:pt x="276" y="95"/>
                  </a:cubicBezTo>
                  <a:cubicBezTo>
                    <a:pt x="289" y="95"/>
                    <a:pt x="298" y="87"/>
                    <a:pt x="304" y="76"/>
                  </a:cubicBezTo>
                  <a:lnTo>
                    <a:pt x="304" y="51"/>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31"/>
            <p:cNvSpPr>
              <a:spLocks noEditPoints="1"/>
            </p:cNvSpPr>
            <p:nvPr userDrawn="1"/>
          </p:nvSpPr>
          <p:spPr bwMode="auto">
            <a:xfrm>
              <a:off x="551" y="1443"/>
              <a:ext cx="5209" cy="1255"/>
            </a:xfrm>
            <a:custGeom>
              <a:avLst/>
              <a:gdLst>
                <a:gd name="T0" fmla="*/ 0 w 993"/>
                <a:gd name="T1" fmla="*/ 58 h 239"/>
                <a:gd name="T2" fmla="*/ 42 w 993"/>
                <a:gd name="T3" fmla="*/ 85 h 239"/>
                <a:gd name="T4" fmla="*/ 620 w 993"/>
                <a:gd name="T5" fmla="*/ 102 h 239"/>
                <a:gd name="T6" fmla="*/ 620 w 993"/>
                <a:gd name="T7" fmla="*/ 102 h 239"/>
                <a:gd name="T8" fmla="*/ 558 w 993"/>
                <a:gd name="T9" fmla="*/ 58 h 239"/>
                <a:gd name="T10" fmla="*/ 523 w 993"/>
                <a:gd name="T11" fmla="*/ 90 h 239"/>
                <a:gd name="T12" fmla="*/ 552 w 993"/>
                <a:gd name="T13" fmla="*/ 27 h 239"/>
                <a:gd name="T14" fmla="*/ 990 w 993"/>
                <a:gd name="T15" fmla="*/ 11 h 239"/>
                <a:gd name="T16" fmla="*/ 969 w 993"/>
                <a:gd name="T17" fmla="*/ 75 h 239"/>
                <a:gd name="T18" fmla="*/ 952 w 993"/>
                <a:gd name="T19" fmla="*/ 104 h 239"/>
                <a:gd name="T20" fmla="*/ 956 w 993"/>
                <a:gd name="T21" fmla="*/ 17 h 239"/>
                <a:gd name="T22" fmla="*/ 130 w 993"/>
                <a:gd name="T23" fmla="*/ 16 h 239"/>
                <a:gd name="T24" fmla="*/ 131 w 993"/>
                <a:gd name="T25" fmla="*/ 102 h 239"/>
                <a:gd name="T26" fmla="*/ 164 w 993"/>
                <a:gd name="T27" fmla="*/ 102 h 239"/>
                <a:gd name="T28" fmla="*/ 212 w 993"/>
                <a:gd name="T29" fmla="*/ 102 h 239"/>
                <a:gd name="T30" fmla="*/ 212 w 993"/>
                <a:gd name="T31" fmla="*/ 102 h 239"/>
                <a:gd name="T32" fmla="*/ 297 w 993"/>
                <a:gd name="T33" fmla="*/ 82 h 239"/>
                <a:gd name="T34" fmla="*/ 311 w 993"/>
                <a:gd name="T35" fmla="*/ 102 h 239"/>
                <a:gd name="T36" fmla="*/ 655 w 993"/>
                <a:gd name="T37" fmla="*/ 20 h 239"/>
                <a:gd name="T38" fmla="*/ 705 w 993"/>
                <a:gd name="T39" fmla="*/ 20 h 239"/>
                <a:gd name="T40" fmla="*/ 356 w 993"/>
                <a:gd name="T41" fmla="*/ 2 h 239"/>
                <a:gd name="T42" fmla="*/ 380 w 993"/>
                <a:gd name="T43" fmla="*/ 85 h 239"/>
                <a:gd name="T44" fmla="*/ 380 w 993"/>
                <a:gd name="T45" fmla="*/ 43 h 239"/>
                <a:gd name="T46" fmla="*/ 459 w 993"/>
                <a:gd name="T47" fmla="*/ 18 h 239"/>
                <a:gd name="T48" fmla="*/ 459 w 993"/>
                <a:gd name="T49" fmla="*/ 47 h 239"/>
                <a:gd name="T50" fmla="*/ 490 w 993"/>
                <a:gd name="T51" fmla="*/ 59 h 239"/>
                <a:gd name="T52" fmla="*/ 436 w 993"/>
                <a:gd name="T53" fmla="*/ 102 h 239"/>
                <a:gd name="T54" fmla="*/ 907 w 993"/>
                <a:gd name="T55" fmla="*/ 20 h 239"/>
                <a:gd name="T56" fmla="*/ 859 w 993"/>
                <a:gd name="T57" fmla="*/ 20 h 239"/>
                <a:gd name="T58" fmla="*/ 907 w 993"/>
                <a:gd name="T59" fmla="*/ 20 h 239"/>
                <a:gd name="T60" fmla="*/ 792 w 993"/>
                <a:gd name="T61" fmla="*/ 63 h 239"/>
                <a:gd name="T62" fmla="*/ 796 w 993"/>
                <a:gd name="T63" fmla="*/ 2 h 239"/>
                <a:gd name="T64" fmla="*/ 767 w 993"/>
                <a:gd name="T65" fmla="*/ 80 h 239"/>
                <a:gd name="T66" fmla="*/ 754 w 993"/>
                <a:gd name="T67" fmla="*/ 20 h 239"/>
                <a:gd name="T68" fmla="*/ 809 w 993"/>
                <a:gd name="T69" fmla="*/ 20 h 239"/>
                <a:gd name="T70" fmla="*/ 283 w 993"/>
                <a:gd name="T71" fmla="*/ 237 h 239"/>
                <a:gd name="T72" fmla="*/ 249 w 993"/>
                <a:gd name="T73" fmla="*/ 150 h 239"/>
                <a:gd name="T74" fmla="*/ 250 w 993"/>
                <a:gd name="T75" fmla="*/ 237 h 239"/>
                <a:gd name="T76" fmla="*/ 283 w 993"/>
                <a:gd name="T77" fmla="*/ 237 h 239"/>
                <a:gd name="T78" fmla="*/ 639 w 993"/>
                <a:gd name="T79" fmla="*/ 167 h 239"/>
                <a:gd name="T80" fmla="*/ 682 w 993"/>
                <a:gd name="T81" fmla="*/ 153 h 239"/>
                <a:gd name="T82" fmla="*/ 716 w 993"/>
                <a:gd name="T83" fmla="*/ 164 h 239"/>
                <a:gd name="T84" fmla="*/ 607 w 993"/>
                <a:gd name="T85" fmla="*/ 150 h 239"/>
                <a:gd name="T86" fmla="*/ 609 w 993"/>
                <a:gd name="T87" fmla="*/ 237 h 239"/>
                <a:gd name="T88" fmla="*/ 331 w 993"/>
                <a:gd name="T89" fmla="*/ 137 h 239"/>
                <a:gd name="T90" fmla="*/ 24 w 993"/>
                <a:gd name="T91" fmla="*/ 137 h 239"/>
                <a:gd name="T92" fmla="*/ 59 w 993"/>
                <a:gd name="T93" fmla="*/ 137 h 239"/>
                <a:gd name="T94" fmla="*/ 50 w 993"/>
                <a:gd name="T95" fmla="*/ 181 h 239"/>
                <a:gd name="T96" fmla="*/ 101 w 993"/>
                <a:gd name="T97" fmla="*/ 137 h 239"/>
                <a:gd name="T98" fmla="*/ 125 w 993"/>
                <a:gd name="T99" fmla="*/ 217 h 239"/>
                <a:gd name="T100" fmla="*/ 177 w 993"/>
                <a:gd name="T101" fmla="*/ 137 h 239"/>
                <a:gd name="T102" fmla="*/ 404 w 993"/>
                <a:gd name="T103" fmla="*/ 137 h 239"/>
                <a:gd name="T104" fmla="*/ 439 w 993"/>
                <a:gd name="T105" fmla="*/ 137 h 239"/>
                <a:gd name="T106" fmla="*/ 430 w 993"/>
                <a:gd name="T107" fmla="*/ 181 h 239"/>
                <a:gd name="T108" fmla="*/ 519 w 993"/>
                <a:gd name="T109" fmla="*/ 220 h 239"/>
                <a:gd name="T110" fmla="*/ 477 w 993"/>
                <a:gd name="T111" fmla="*/ 193 h 239"/>
                <a:gd name="T112" fmla="*/ 538 w 993"/>
                <a:gd name="T113" fmla="*/ 1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3" h="239">
                  <a:moveTo>
                    <a:pt x="85" y="2"/>
                  </a:moveTo>
                  <a:cubicBezTo>
                    <a:pt x="85" y="58"/>
                    <a:pt x="85" y="58"/>
                    <a:pt x="85" y="58"/>
                  </a:cubicBezTo>
                  <a:cubicBezTo>
                    <a:pt x="85" y="85"/>
                    <a:pt x="72" y="104"/>
                    <a:pt x="42" y="104"/>
                  </a:cubicBezTo>
                  <a:cubicBezTo>
                    <a:pt x="11" y="104"/>
                    <a:pt x="0" y="85"/>
                    <a:pt x="0" y="58"/>
                  </a:cubicBezTo>
                  <a:cubicBezTo>
                    <a:pt x="0" y="2"/>
                    <a:pt x="0" y="2"/>
                    <a:pt x="0" y="2"/>
                  </a:cubicBezTo>
                  <a:cubicBezTo>
                    <a:pt x="24" y="2"/>
                    <a:pt x="24" y="2"/>
                    <a:pt x="24" y="2"/>
                  </a:cubicBezTo>
                  <a:cubicBezTo>
                    <a:pt x="24" y="57"/>
                    <a:pt x="24" y="57"/>
                    <a:pt x="24" y="57"/>
                  </a:cubicBezTo>
                  <a:cubicBezTo>
                    <a:pt x="24" y="76"/>
                    <a:pt x="27" y="85"/>
                    <a:pt x="42" y="85"/>
                  </a:cubicBezTo>
                  <a:cubicBezTo>
                    <a:pt x="57" y="85"/>
                    <a:pt x="61" y="76"/>
                    <a:pt x="61" y="57"/>
                  </a:cubicBezTo>
                  <a:cubicBezTo>
                    <a:pt x="61" y="2"/>
                    <a:pt x="61" y="2"/>
                    <a:pt x="61" y="2"/>
                  </a:cubicBezTo>
                  <a:lnTo>
                    <a:pt x="85" y="2"/>
                  </a:lnTo>
                  <a:close/>
                  <a:moveTo>
                    <a:pt x="620" y="102"/>
                  </a:moveTo>
                  <a:cubicBezTo>
                    <a:pt x="643" y="102"/>
                    <a:pt x="643" y="102"/>
                    <a:pt x="643" y="102"/>
                  </a:cubicBezTo>
                  <a:cubicBezTo>
                    <a:pt x="643" y="2"/>
                    <a:pt x="643" y="2"/>
                    <a:pt x="643" y="2"/>
                  </a:cubicBezTo>
                  <a:cubicBezTo>
                    <a:pt x="620" y="2"/>
                    <a:pt x="620" y="2"/>
                    <a:pt x="620" y="2"/>
                  </a:cubicBezTo>
                  <a:lnTo>
                    <a:pt x="620" y="102"/>
                  </a:lnTo>
                  <a:close/>
                  <a:moveTo>
                    <a:pt x="601" y="11"/>
                  </a:moveTo>
                  <a:cubicBezTo>
                    <a:pt x="592" y="4"/>
                    <a:pt x="580" y="0"/>
                    <a:pt x="566" y="0"/>
                  </a:cubicBezTo>
                  <a:cubicBezTo>
                    <a:pt x="543" y="0"/>
                    <a:pt x="528" y="12"/>
                    <a:pt x="528" y="28"/>
                  </a:cubicBezTo>
                  <a:cubicBezTo>
                    <a:pt x="528" y="43"/>
                    <a:pt x="537" y="53"/>
                    <a:pt x="558" y="58"/>
                  </a:cubicBezTo>
                  <a:cubicBezTo>
                    <a:pt x="576" y="63"/>
                    <a:pt x="580" y="66"/>
                    <a:pt x="580" y="75"/>
                  </a:cubicBezTo>
                  <a:cubicBezTo>
                    <a:pt x="580" y="82"/>
                    <a:pt x="573" y="86"/>
                    <a:pt x="562" y="86"/>
                  </a:cubicBezTo>
                  <a:cubicBezTo>
                    <a:pt x="552" y="86"/>
                    <a:pt x="543" y="82"/>
                    <a:pt x="536" y="76"/>
                  </a:cubicBezTo>
                  <a:cubicBezTo>
                    <a:pt x="523" y="90"/>
                    <a:pt x="523" y="90"/>
                    <a:pt x="523" y="90"/>
                  </a:cubicBezTo>
                  <a:cubicBezTo>
                    <a:pt x="533" y="98"/>
                    <a:pt x="546" y="104"/>
                    <a:pt x="563" y="104"/>
                  </a:cubicBezTo>
                  <a:cubicBezTo>
                    <a:pt x="586" y="104"/>
                    <a:pt x="605" y="93"/>
                    <a:pt x="605" y="73"/>
                  </a:cubicBezTo>
                  <a:cubicBezTo>
                    <a:pt x="605" y="55"/>
                    <a:pt x="593" y="47"/>
                    <a:pt x="573" y="41"/>
                  </a:cubicBezTo>
                  <a:cubicBezTo>
                    <a:pt x="556" y="37"/>
                    <a:pt x="552" y="34"/>
                    <a:pt x="552" y="27"/>
                  </a:cubicBezTo>
                  <a:cubicBezTo>
                    <a:pt x="552" y="21"/>
                    <a:pt x="558" y="17"/>
                    <a:pt x="568" y="17"/>
                  </a:cubicBezTo>
                  <a:cubicBezTo>
                    <a:pt x="576" y="17"/>
                    <a:pt x="584" y="20"/>
                    <a:pt x="592" y="26"/>
                  </a:cubicBezTo>
                  <a:cubicBezTo>
                    <a:pt x="601" y="11"/>
                    <a:pt x="601" y="11"/>
                    <a:pt x="601" y="11"/>
                  </a:cubicBezTo>
                  <a:moveTo>
                    <a:pt x="990" y="11"/>
                  </a:moveTo>
                  <a:cubicBezTo>
                    <a:pt x="981" y="4"/>
                    <a:pt x="969" y="0"/>
                    <a:pt x="955" y="0"/>
                  </a:cubicBezTo>
                  <a:cubicBezTo>
                    <a:pt x="932" y="0"/>
                    <a:pt x="917" y="12"/>
                    <a:pt x="917" y="28"/>
                  </a:cubicBezTo>
                  <a:cubicBezTo>
                    <a:pt x="917" y="43"/>
                    <a:pt x="926" y="53"/>
                    <a:pt x="946" y="58"/>
                  </a:cubicBezTo>
                  <a:cubicBezTo>
                    <a:pt x="965" y="63"/>
                    <a:pt x="969" y="66"/>
                    <a:pt x="969" y="75"/>
                  </a:cubicBezTo>
                  <a:cubicBezTo>
                    <a:pt x="969" y="82"/>
                    <a:pt x="962" y="86"/>
                    <a:pt x="951" y="86"/>
                  </a:cubicBezTo>
                  <a:cubicBezTo>
                    <a:pt x="941" y="86"/>
                    <a:pt x="932" y="82"/>
                    <a:pt x="924" y="76"/>
                  </a:cubicBezTo>
                  <a:cubicBezTo>
                    <a:pt x="912" y="90"/>
                    <a:pt x="912" y="90"/>
                    <a:pt x="912" y="90"/>
                  </a:cubicBezTo>
                  <a:cubicBezTo>
                    <a:pt x="921" y="98"/>
                    <a:pt x="935" y="104"/>
                    <a:pt x="952" y="104"/>
                  </a:cubicBezTo>
                  <a:cubicBezTo>
                    <a:pt x="974" y="104"/>
                    <a:pt x="993" y="93"/>
                    <a:pt x="993" y="73"/>
                  </a:cubicBezTo>
                  <a:cubicBezTo>
                    <a:pt x="993" y="55"/>
                    <a:pt x="982" y="47"/>
                    <a:pt x="962" y="41"/>
                  </a:cubicBezTo>
                  <a:cubicBezTo>
                    <a:pt x="945" y="37"/>
                    <a:pt x="941" y="34"/>
                    <a:pt x="941" y="27"/>
                  </a:cubicBezTo>
                  <a:cubicBezTo>
                    <a:pt x="941" y="21"/>
                    <a:pt x="946" y="17"/>
                    <a:pt x="956" y="17"/>
                  </a:cubicBezTo>
                  <a:cubicBezTo>
                    <a:pt x="965" y="17"/>
                    <a:pt x="973" y="20"/>
                    <a:pt x="981" y="26"/>
                  </a:cubicBezTo>
                  <a:cubicBezTo>
                    <a:pt x="990" y="11"/>
                    <a:pt x="990" y="11"/>
                    <a:pt x="990" y="11"/>
                  </a:cubicBezTo>
                  <a:moveTo>
                    <a:pt x="160" y="0"/>
                  </a:moveTo>
                  <a:cubicBezTo>
                    <a:pt x="148" y="0"/>
                    <a:pt x="138" y="6"/>
                    <a:pt x="130" y="16"/>
                  </a:cubicBezTo>
                  <a:cubicBezTo>
                    <a:pt x="128" y="2"/>
                    <a:pt x="128" y="2"/>
                    <a:pt x="128" y="2"/>
                  </a:cubicBezTo>
                  <a:cubicBezTo>
                    <a:pt x="107" y="2"/>
                    <a:pt x="107" y="2"/>
                    <a:pt x="107" y="2"/>
                  </a:cubicBezTo>
                  <a:cubicBezTo>
                    <a:pt x="107" y="102"/>
                    <a:pt x="107" y="102"/>
                    <a:pt x="107" y="102"/>
                  </a:cubicBezTo>
                  <a:cubicBezTo>
                    <a:pt x="131" y="102"/>
                    <a:pt x="131" y="102"/>
                    <a:pt x="131" y="102"/>
                  </a:cubicBezTo>
                  <a:cubicBezTo>
                    <a:pt x="131" y="33"/>
                    <a:pt x="131" y="33"/>
                    <a:pt x="131" y="33"/>
                  </a:cubicBezTo>
                  <a:cubicBezTo>
                    <a:pt x="137" y="23"/>
                    <a:pt x="144" y="18"/>
                    <a:pt x="152" y="18"/>
                  </a:cubicBezTo>
                  <a:cubicBezTo>
                    <a:pt x="160" y="18"/>
                    <a:pt x="164" y="21"/>
                    <a:pt x="164" y="34"/>
                  </a:cubicBezTo>
                  <a:cubicBezTo>
                    <a:pt x="164" y="102"/>
                    <a:pt x="164" y="102"/>
                    <a:pt x="164" y="102"/>
                  </a:cubicBezTo>
                  <a:cubicBezTo>
                    <a:pt x="188" y="102"/>
                    <a:pt x="188" y="102"/>
                    <a:pt x="188" y="102"/>
                  </a:cubicBezTo>
                  <a:cubicBezTo>
                    <a:pt x="188" y="30"/>
                    <a:pt x="188" y="30"/>
                    <a:pt x="188" y="30"/>
                  </a:cubicBezTo>
                  <a:cubicBezTo>
                    <a:pt x="188" y="11"/>
                    <a:pt x="178" y="0"/>
                    <a:pt x="160" y="0"/>
                  </a:cubicBezTo>
                  <a:moveTo>
                    <a:pt x="212" y="102"/>
                  </a:moveTo>
                  <a:cubicBezTo>
                    <a:pt x="236" y="102"/>
                    <a:pt x="236" y="102"/>
                    <a:pt x="236" y="102"/>
                  </a:cubicBezTo>
                  <a:cubicBezTo>
                    <a:pt x="236" y="2"/>
                    <a:pt x="236" y="2"/>
                    <a:pt x="236" y="2"/>
                  </a:cubicBezTo>
                  <a:cubicBezTo>
                    <a:pt x="212" y="2"/>
                    <a:pt x="212" y="2"/>
                    <a:pt x="212" y="2"/>
                  </a:cubicBezTo>
                  <a:lnTo>
                    <a:pt x="212" y="102"/>
                  </a:lnTo>
                  <a:close/>
                  <a:moveTo>
                    <a:pt x="311" y="102"/>
                  </a:moveTo>
                  <a:cubicBezTo>
                    <a:pt x="343" y="2"/>
                    <a:pt x="343" y="2"/>
                    <a:pt x="343" y="2"/>
                  </a:cubicBezTo>
                  <a:cubicBezTo>
                    <a:pt x="319" y="2"/>
                    <a:pt x="319" y="2"/>
                    <a:pt x="319" y="2"/>
                  </a:cubicBezTo>
                  <a:cubicBezTo>
                    <a:pt x="297" y="82"/>
                    <a:pt x="297" y="82"/>
                    <a:pt x="297" y="82"/>
                  </a:cubicBezTo>
                  <a:cubicBezTo>
                    <a:pt x="275" y="2"/>
                    <a:pt x="275" y="2"/>
                    <a:pt x="275" y="2"/>
                  </a:cubicBezTo>
                  <a:cubicBezTo>
                    <a:pt x="249" y="2"/>
                    <a:pt x="249" y="2"/>
                    <a:pt x="249" y="2"/>
                  </a:cubicBezTo>
                  <a:cubicBezTo>
                    <a:pt x="282" y="102"/>
                    <a:pt x="282" y="102"/>
                    <a:pt x="282" y="102"/>
                  </a:cubicBezTo>
                  <a:lnTo>
                    <a:pt x="311" y="102"/>
                  </a:lnTo>
                  <a:close/>
                  <a:moveTo>
                    <a:pt x="730" y="20"/>
                  </a:moveTo>
                  <a:cubicBezTo>
                    <a:pt x="732" y="2"/>
                    <a:pt x="732" y="2"/>
                    <a:pt x="732" y="2"/>
                  </a:cubicBezTo>
                  <a:cubicBezTo>
                    <a:pt x="655" y="2"/>
                    <a:pt x="655" y="2"/>
                    <a:pt x="655" y="2"/>
                  </a:cubicBezTo>
                  <a:cubicBezTo>
                    <a:pt x="655" y="20"/>
                    <a:pt x="655" y="20"/>
                    <a:pt x="655" y="20"/>
                  </a:cubicBezTo>
                  <a:cubicBezTo>
                    <a:pt x="681" y="20"/>
                    <a:pt x="681" y="20"/>
                    <a:pt x="681" y="20"/>
                  </a:cubicBezTo>
                  <a:cubicBezTo>
                    <a:pt x="681" y="102"/>
                    <a:pt x="681" y="102"/>
                    <a:pt x="681" y="102"/>
                  </a:cubicBezTo>
                  <a:cubicBezTo>
                    <a:pt x="705" y="102"/>
                    <a:pt x="705" y="102"/>
                    <a:pt x="705" y="102"/>
                  </a:cubicBezTo>
                  <a:cubicBezTo>
                    <a:pt x="705" y="20"/>
                    <a:pt x="705" y="20"/>
                    <a:pt x="705" y="20"/>
                  </a:cubicBezTo>
                  <a:lnTo>
                    <a:pt x="730" y="20"/>
                  </a:lnTo>
                  <a:close/>
                  <a:moveTo>
                    <a:pt x="415" y="19"/>
                  </a:moveTo>
                  <a:cubicBezTo>
                    <a:pt x="417" y="2"/>
                    <a:pt x="417" y="2"/>
                    <a:pt x="417" y="2"/>
                  </a:cubicBezTo>
                  <a:cubicBezTo>
                    <a:pt x="356" y="2"/>
                    <a:pt x="356" y="2"/>
                    <a:pt x="356" y="2"/>
                  </a:cubicBezTo>
                  <a:cubicBezTo>
                    <a:pt x="356" y="102"/>
                    <a:pt x="356" y="102"/>
                    <a:pt x="356" y="102"/>
                  </a:cubicBezTo>
                  <a:cubicBezTo>
                    <a:pt x="417" y="102"/>
                    <a:pt x="417" y="102"/>
                    <a:pt x="417" y="102"/>
                  </a:cubicBezTo>
                  <a:cubicBezTo>
                    <a:pt x="417" y="85"/>
                    <a:pt x="417" y="85"/>
                    <a:pt x="417" y="85"/>
                  </a:cubicBezTo>
                  <a:cubicBezTo>
                    <a:pt x="380" y="85"/>
                    <a:pt x="380" y="85"/>
                    <a:pt x="380" y="85"/>
                  </a:cubicBezTo>
                  <a:cubicBezTo>
                    <a:pt x="380" y="59"/>
                    <a:pt x="380" y="59"/>
                    <a:pt x="380" y="59"/>
                  </a:cubicBezTo>
                  <a:cubicBezTo>
                    <a:pt x="410" y="59"/>
                    <a:pt x="410" y="59"/>
                    <a:pt x="410" y="59"/>
                  </a:cubicBezTo>
                  <a:cubicBezTo>
                    <a:pt x="410" y="43"/>
                    <a:pt x="410" y="43"/>
                    <a:pt x="410" y="43"/>
                  </a:cubicBezTo>
                  <a:cubicBezTo>
                    <a:pt x="380" y="43"/>
                    <a:pt x="380" y="43"/>
                    <a:pt x="380" y="43"/>
                  </a:cubicBezTo>
                  <a:cubicBezTo>
                    <a:pt x="380" y="19"/>
                    <a:pt x="380" y="19"/>
                    <a:pt x="380" y="19"/>
                  </a:cubicBezTo>
                  <a:lnTo>
                    <a:pt x="415" y="19"/>
                  </a:lnTo>
                  <a:close/>
                  <a:moveTo>
                    <a:pt x="459" y="47"/>
                  </a:moveTo>
                  <a:cubicBezTo>
                    <a:pt x="459" y="18"/>
                    <a:pt x="459" y="18"/>
                    <a:pt x="459" y="18"/>
                  </a:cubicBezTo>
                  <a:cubicBezTo>
                    <a:pt x="468" y="18"/>
                    <a:pt x="468" y="18"/>
                    <a:pt x="468" y="18"/>
                  </a:cubicBezTo>
                  <a:cubicBezTo>
                    <a:pt x="480" y="18"/>
                    <a:pt x="485" y="23"/>
                    <a:pt x="485" y="32"/>
                  </a:cubicBezTo>
                  <a:cubicBezTo>
                    <a:pt x="485" y="43"/>
                    <a:pt x="480" y="47"/>
                    <a:pt x="469" y="47"/>
                  </a:cubicBezTo>
                  <a:lnTo>
                    <a:pt x="459" y="47"/>
                  </a:lnTo>
                  <a:close/>
                  <a:moveTo>
                    <a:pt x="469" y="64"/>
                  </a:moveTo>
                  <a:cubicBezTo>
                    <a:pt x="489" y="102"/>
                    <a:pt x="489" y="102"/>
                    <a:pt x="489" y="102"/>
                  </a:cubicBezTo>
                  <a:cubicBezTo>
                    <a:pt x="516" y="102"/>
                    <a:pt x="516" y="102"/>
                    <a:pt x="516" y="102"/>
                  </a:cubicBezTo>
                  <a:cubicBezTo>
                    <a:pt x="490" y="59"/>
                    <a:pt x="490" y="59"/>
                    <a:pt x="490" y="59"/>
                  </a:cubicBezTo>
                  <a:cubicBezTo>
                    <a:pt x="503" y="53"/>
                    <a:pt x="510" y="45"/>
                    <a:pt x="510" y="32"/>
                  </a:cubicBezTo>
                  <a:cubicBezTo>
                    <a:pt x="510" y="11"/>
                    <a:pt x="496" y="2"/>
                    <a:pt x="468" y="2"/>
                  </a:cubicBezTo>
                  <a:cubicBezTo>
                    <a:pt x="436" y="2"/>
                    <a:pt x="436" y="2"/>
                    <a:pt x="436" y="2"/>
                  </a:cubicBezTo>
                  <a:cubicBezTo>
                    <a:pt x="436" y="102"/>
                    <a:pt x="436" y="102"/>
                    <a:pt x="436" y="102"/>
                  </a:cubicBezTo>
                  <a:cubicBezTo>
                    <a:pt x="459" y="102"/>
                    <a:pt x="459" y="102"/>
                    <a:pt x="459" y="102"/>
                  </a:cubicBezTo>
                  <a:cubicBezTo>
                    <a:pt x="459" y="64"/>
                    <a:pt x="459" y="64"/>
                    <a:pt x="459" y="64"/>
                  </a:cubicBezTo>
                  <a:lnTo>
                    <a:pt x="469" y="64"/>
                  </a:lnTo>
                  <a:close/>
                  <a:moveTo>
                    <a:pt x="907" y="20"/>
                  </a:moveTo>
                  <a:cubicBezTo>
                    <a:pt x="910" y="2"/>
                    <a:pt x="910" y="2"/>
                    <a:pt x="910" y="2"/>
                  </a:cubicBezTo>
                  <a:cubicBezTo>
                    <a:pt x="833" y="2"/>
                    <a:pt x="833" y="2"/>
                    <a:pt x="833" y="2"/>
                  </a:cubicBezTo>
                  <a:cubicBezTo>
                    <a:pt x="833" y="20"/>
                    <a:pt x="833" y="20"/>
                    <a:pt x="833" y="20"/>
                  </a:cubicBezTo>
                  <a:cubicBezTo>
                    <a:pt x="859" y="20"/>
                    <a:pt x="859" y="20"/>
                    <a:pt x="859" y="20"/>
                  </a:cubicBezTo>
                  <a:cubicBezTo>
                    <a:pt x="859" y="102"/>
                    <a:pt x="859" y="102"/>
                    <a:pt x="859" y="102"/>
                  </a:cubicBezTo>
                  <a:cubicBezTo>
                    <a:pt x="883" y="102"/>
                    <a:pt x="883" y="102"/>
                    <a:pt x="883" y="102"/>
                  </a:cubicBezTo>
                  <a:cubicBezTo>
                    <a:pt x="883" y="20"/>
                    <a:pt x="883" y="20"/>
                    <a:pt x="883" y="20"/>
                  </a:cubicBezTo>
                  <a:lnTo>
                    <a:pt x="907" y="20"/>
                  </a:lnTo>
                  <a:close/>
                  <a:moveTo>
                    <a:pt x="792" y="63"/>
                  </a:moveTo>
                  <a:cubicBezTo>
                    <a:pt x="771" y="63"/>
                    <a:pt x="771" y="63"/>
                    <a:pt x="771" y="63"/>
                  </a:cubicBezTo>
                  <a:cubicBezTo>
                    <a:pt x="781" y="19"/>
                    <a:pt x="781" y="19"/>
                    <a:pt x="781" y="19"/>
                  </a:cubicBezTo>
                  <a:lnTo>
                    <a:pt x="792" y="63"/>
                  </a:lnTo>
                  <a:close/>
                  <a:moveTo>
                    <a:pt x="796" y="80"/>
                  </a:moveTo>
                  <a:cubicBezTo>
                    <a:pt x="801" y="102"/>
                    <a:pt x="801" y="102"/>
                    <a:pt x="801" y="102"/>
                  </a:cubicBezTo>
                  <a:cubicBezTo>
                    <a:pt x="826" y="102"/>
                    <a:pt x="826" y="102"/>
                    <a:pt x="826" y="102"/>
                  </a:cubicBezTo>
                  <a:cubicBezTo>
                    <a:pt x="796" y="2"/>
                    <a:pt x="796" y="2"/>
                    <a:pt x="796" y="2"/>
                  </a:cubicBezTo>
                  <a:cubicBezTo>
                    <a:pt x="767" y="2"/>
                    <a:pt x="767" y="2"/>
                    <a:pt x="767" y="2"/>
                  </a:cubicBezTo>
                  <a:cubicBezTo>
                    <a:pt x="737" y="102"/>
                    <a:pt x="737" y="102"/>
                    <a:pt x="737" y="102"/>
                  </a:cubicBezTo>
                  <a:cubicBezTo>
                    <a:pt x="762" y="102"/>
                    <a:pt x="762" y="102"/>
                    <a:pt x="762" y="102"/>
                  </a:cubicBezTo>
                  <a:cubicBezTo>
                    <a:pt x="767" y="80"/>
                    <a:pt x="767" y="80"/>
                    <a:pt x="767" y="80"/>
                  </a:cubicBezTo>
                  <a:lnTo>
                    <a:pt x="796" y="80"/>
                  </a:lnTo>
                  <a:close/>
                  <a:moveTo>
                    <a:pt x="740" y="2"/>
                  </a:moveTo>
                  <a:cubicBezTo>
                    <a:pt x="740" y="20"/>
                    <a:pt x="740" y="20"/>
                    <a:pt x="740" y="20"/>
                  </a:cubicBezTo>
                  <a:cubicBezTo>
                    <a:pt x="754" y="20"/>
                    <a:pt x="754" y="20"/>
                    <a:pt x="754" y="20"/>
                  </a:cubicBezTo>
                  <a:cubicBezTo>
                    <a:pt x="757" y="2"/>
                    <a:pt x="757" y="2"/>
                    <a:pt x="757" y="2"/>
                  </a:cubicBezTo>
                  <a:lnTo>
                    <a:pt x="740" y="2"/>
                  </a:lnTo>
                  <a:close/>
                  <a:moveTo>
                    <a:pt x="809" y="2"/>
                  </a:moveTo>
                  <a:cubicBezTo>
                    <a:pt x="809" y="20"/>
                    <a:pt x="809" y="20"/>
                    <a:pt x="809" y="20"/>
                  </a:cubicBezTo>
                  <a:cubicBezTo>
                    <a:pt x="824" y="20"/>
                    <a:pt x="824" y="20"/>
                    <a:pt x="824" y="20"/>
                  </a:cubicBezTo>
                  <a:cubicBezTo>
                    <a:pt x="826" y="2"/>
                    <a:pt x="826" y="2"/>
                    <a:pt x="826" y="2"/>
                  </a:cubicBezTo>
                  <a:lnTo>
                    <a:pt x="809" y="2"/>
                  </a:lnTo>
                  <a:close/>
                  <a:moveTo>
                    <a:pt x="283" y="237"/>
                  </a:moveTo>
                  <a:cubicBezTo>
                    <a:pt x="307" y="237"/>
                    <a:pt x="307" y="237"/>
                    <a:pt x="307" y="237"/>
                  </a:cubicBezTo>
                  <a:cubicBezTo>
                    <a:pt x="307" y="164"/>
                    <a:pt x="307" y="164"/>
                    <a:pt x="307" y="164"/>
                  </a:cubicBezTo>
                  <a:cubicBezTo>
                    <a:pt x="307" y="146"/>
                    <a:pt x="298" y="135"/>
                    <a:pt x="280" y="135"/>
                  </a:cubicBezTo>
                  <a:cubicBezTo>
                    <a:pt x="268" y="135"/>
                    <a:pt x="257" y="140"/>
                    <a:pt x="249" y="150"/>
                  </a:cubicBezTo>
                  <a:cubicBezTo>
                    <a:pt x="247" y="137"/>
                    <a:pt x="247" y="137"/>
                    <a:pt x="247" y="137"/>
                  </a:cubicBezTo>
                  <a:cubicBezTo>
                    <a:pt x="226" y="137"/>
                    <a:pt x="226" y="137"/>
                    <a:pt x="226" y="137"/>
                  </a:cubicBezTo>
                  <a:cubicBezTo>
                    <a:pt x="226" y="237"/>
                    <a:pt x="226" y="237"/>
                    <a:pt x="226" y="237"/>
                  </a:cubicBezTo>
                  <a:cubicBezTo>
                    <a:pt x="250" y="237"/>
                    <a:pt x="250" y="237"/>
                    <a:pt x="250" y="237"/>
                  </a:cubicBezTo>
                  <a:cubicBezTo>
                    <a:pt x="250" y="167"/>
                    <a:pt x="250" y="167"/>
                    <a:pt x="250" y="167"/>
                  </a:cubicBezTo>
                  <a:cubicBezTo>
                    <a:pt x="256" y="159"/>
                    <a:pt x="262" y="153"/>
                    <a:pt x="271" y="153"/>
                  </a:cubicBezTo>
                  <a:cubicBezTo>
                    <a:pt x="279" y="153"/>
                    <a:pt x="283" y="157"/>
                    <a:pt x="283" y="167"/>
                  </a:cubicBezTo>
                  <a:lnTo>
                    <a:pt x="283" y="237"/>
                  </a:lnTo>
                  <a:close/>
                  <a:moveTo>
                    <a:pt x="609" y="237"/>
                  </a:moveTo>
                  <a:cubicBezTo>
                    <a:pt x="609" y="166"/>
                    <a:pt x="609" y="166"/>
                    <a:pt x="609" y="166"/>
                  </a:cubicBezTo>
                  <a:cubicBezTo>
                    <a:pt x="614" y="159"/>
                    <a:pt x="621" y="153"/>
                    <a:pt x="628" y="153"/>
                  </a:cubicBezTo>
                  <a:cubicBezTo>
                    <a:pt x="635" y="153"/>
                    <a:pt x="639" y="157"/>
                    <a:pt x="639" y="167"/>
                  </a:cubicBezTo>
                  <a:cubicBezTo>
                    <a:pt x="639" y="237"/>
                    <a:pt x="639" y="237"/>
                    <a:pt x="639" y="237"/>
                  </a:cubicBezTo>
                  <a:cubicBezTo>
                    <a:pt x="663" y="237"/>
                    <a:pt x="663" y="237"/>
                    <a:pt x="663" y="237"/>
                  </a:cubicBezTo>
                  <a:cubicBezTo>
                    <a:pt x="663" y="166"/>
                    <a:pt x="663" y="166"/>
                    <a:pt x="663" y="166"/>
                  </a:cubicBezTo>
                  <a:cubicBezTo>
                    <a:pt x="668" y="159"/>
                    <a:pt x="674" y="153"/>
                    <a:pt x="682" y="153"/>
                  </a:cubicBezTo>
                  <a:cubicBezTo>
                    <a:pt x="689" y="153"/>
                    <a:pt x="692" y="157"/>
                    <a:pt x="692" y="167"/>
                  </a:cubicBezTo>
                  <a:cubicBezTo>
                    <a:pt x="692" y="237"/>
                    <a:pt x="692" y="237"/>
                    <a:pt x="692" y="237"/>
                  </a:cubicBezTo>
                  <a:cubicBezTo>
                    <a:pt x="716" y="237"/>
                    <a:pt x="716" y="237"/>
                    <a:pt x="716" y="237"/>
                  </a:cubicBezTo>
                  <a:cubicBezTo>
                    <a:pt x="716" y="164"/>
                    <a:pt x="716" y="164"/>
                    <a:pt x="716" y="164"/>
                  </a:cubicBezTo>
                  <a:cubicBezTo>
                    <a:pt x="716" y="146"/>
                    <a:pt x="708" y="135"/>
                    <a:pt x="690" y="135"/>
                  </a:cubicBezTo>
                  <a:cubicBezTo>
                    <a:pt x="680" y="135"/>
                    <a:pt x="669" y="140"/>
                    <a:pt x="660" y="150"/>
                  </a:cubicBezTo>
                  <a:cubicBezTo>
                    <a:pt x="657" y="140"/>
                    <a:pt x="649" y="135"/>
                    <a:pt x="636" y="135"/>
                  </a:cubicBezTo>
                  <a:cubicBezTo>
                    <a:pt x="626" y="135"/>
                    <a:pt x="616" y="140"/>
                    <a:pt x="607" y="150"/>
                  </a:cubicBezTo>
                  <a:cubicBezTo>
                    <a:pt x="606" y="137"/>
                    <a:pt x="606" y="137"/>
                    <a:pt x="606" y="137"/>
                  </a:cubicBezTo>
                  <a:cubicBezTo>
                    <a:pt x="585" y="137"/>
                    <a:pt x="585" y="137"/>
                    <a:pt x="585" y="137"/>
                  </a:cubicBezTo>
                  <a:cubicBezTo>
                    <a:pt x="585" y="237"/>
                    <a:pt x="585" y="237"/>
                    <a:pt x="585" y="237"/>
                  </a:cubicBezTo>
                  <a:lnTo>
                    <a:pt x="609" y="237"/>
                  </a:lnTo>
                  <a:close/>
                  <a:moveTo>
                    <a:pt x="331" y="237"/>
                  </a:moveTo>
                  <a:cubicBezTo>
                    <a:pt x="355" y="237"/>
                    <a:pt x="355" y="237"/>
                    <a:pt x="355" y="237"/>
                  </a:cubicBezTo>
                  <a:cubicBezTo>
                    <a:pt x="355" y="137"/>
                    <a:pt x="355" y="137"/>
                    <a:pt x="355" y="137"/>
                  </a:cubicBezTo>
                  <a:cubicBezTo>
                    <a:pt x="331" y="137"/>
                    <a:pt x="331" y="137"/>
                    <a:pt x="331" y="137"/>
                  </a:cubicBezTo>
                  <a:lnTo>
                    <a:pt x="331" y="237"/>
                  </a:lnTo>
                  <a:close/>
                  <a:moveTo>
                    <a:pt x="0" y="237"/>
                  </a:moveTo>
                  <a:cubicBezTo>
                    <a:pt x="24" y="237"/>
                    <a:pt x="24" y="237"/>
                    <a:pt x="24" y="237"/>
                  </a:cubicBezTo>
                  <a:cubicBezTo>
                    <a:pt x="24" y="137"/>
                    <a:pt x="24" y="137"/>
                    <a:pt x="24" y="137"/>
                  </a:cubicBezTo>
                  <a:cubicBezTo>
                    <a:pt x="0" y="137"/>
                    <a:pt x="0" y="137"/>
                    <a:pt x="0" y="137"/>
                  </a:cubicBezTo>
                  <a:lnTo>
                    <a:pt x="0" y="237"/>
                  </a:lnTo>
                  <a:close/>
                  <a:moveTo>
                    <a:pt x="84" y="137"/>
                  </a:moveTo>
                  <a:cubicBezTo>
                    <a:pt x="59" y="137"/>
                    <a:pt x="59" y="137"/>
                    <a:pt x="59" y="137"/>
                  </a:cubicBezTo>
                  <a:cubicBezTo>
                    <a:pt x="25" y="182"/>
                    <a:pt x="25" y="182"/>
                    <a:pt x="25" y="182"/>
                  </a:cubicBezTo>
                  <a:cubicBezTo>
                    <a:pt x="59" y="237"/>
                    <a:pt x="59" y="237"/>
                    <a:pt x="59" y="237"/>
                  </a:cubicBezTo>
                  <a:cubicBezTo>
                    <a:pt x="86" y="237"/>
                    <a:pt x="86" y="237"/>
                    <a:pt x="86" y="237"/>
                  </a:cubicBezTo>
                  <a:cubicBezTo>
                    <a:pt x="50" y="181"/>
                    <a:pt x="50" y="181"/>
                    <a:pt x="50" y="181"/>
                  </a:cubicBezTo>
                  <a:lnTo>
                    <a:pt x="84" y="137"/>
                  </a:lnTo>
                  <a:close/>
                  <a:moveTo>
                    <a:pt x="125" y="217"/>
                  </a:moveTo>
                  <a:cubicBezTo>
                    <a:pt x="125" y="137"/>
                    <a:pt x="125" y="137"/>
                    <a:pt x="125" y="137"/>
                  </a:cubicBezTo>
                  <a:cubicBezTo>
                    <a:pt x="101" y="137"/>
                    <a:pt x="101" y="137"/>
                    <a:pt x="101" y="137"/>
                  </a:cubicBezTo>
                  <a:cubicBezTo>
                    <a:pt x="101" y="237"/>
                    <a:pt x="101" y="237"/>
                    <a:pt x="101" y="237"/>
                  </a:cubicBezTo>
                  <a:cubicBezTo>
                    <a:pt x="155" y="237"/>
                    <a:pt x="155" y="237"/>
                    <a:pt x="155" y="237"/>
                  </a:cubicBezTo>
                  <a:cubicBezTo>
                    <a:pt x="159" y="217"/>
                    <a:pt x="159" y="217"/>
                    <a:pt x="159" y="217"/>
                  </a:cubicBezTo>
                  <a:lnTo>
                    <a:pt x="125" y="217"/>
                  </a:lnTo>
                  <a:close/>
                  <a:moveTo>
                    <a:pt x="177" y="237"/>
                  </a:moveTo>
                  <a:cubicBezTo>
                    <a:pt x="201" y="237"/>
                    <a:pt x="201" y="237"/>
                    <a:pt x="201" y="237"/>
                  </a:cubicBezTo>
                  <a:cubicBezTo>
                    <a:pt x="201" y="137"/>
                    <a:pt x="201" y="137"/>
                    <a:pt x="201" y="137"/>
                  </a:cubicBezTo>
                  <a:cubicBezTo>
                    <a:pt x="177" y="137"/>
                    <a:pt x="177" y="137"/>
                    <a:pt x="177" y="137"/>
                  </a:cubicBezTo>
                  <a:lnTo>
                    <a:pt x="177" y="237"/>
                  </a:lnTo>
                  <a:close/>
                  <a:moveTo>
                    <a:pt x="380" y="237"/>
                  </a:moveTo>
                  <a:cubicBezTo>
                    <a:pt x="404" y="237"/>
                    <a:pt x="404" y="237"/>
                    <a:pt x="404" y="237"/>
                  </a:cubicBezTo>
                  <a:cubicBezTo>
                    <a:pt x="404" y="137"/>
                    <a:pt x="404" y="137"/>
                    <a:pt x="404" y="137"/>
                  </a:cubicBezTo>
                  <a:cubicBezTo>
                    <a:pt x="380" y="137"/>
                    <a:pt x="380" y="137"/>
                    <a:pt x="380" y="137"/>
                  </a:cubicBezTo>
                  <a:lnTo>
                    <a:pt x="380" y="237"/>
                  </a:lnTo>
                  <a:close/>
                  <a:moveTo>
                    <a:pt x="464" y="137"/>
                  </a:moveTo>
                  <a:cubicBezTo>
                    <a:pt x="439" y="137"/>
                    <a:pt x="439" y="137"/>
                    <a:pt x="439" y="137"/>
                  </a:cubicBezTo>
                  <a:cubicBezTo>
                    <a:pt x="405" y="182"/>
                    <a:pt x="405" y="182"/>
                    <a:pt x="405" y="182"/>
                  </a:cubicBezTo>
                  <a:cubicBezTo>
                    <a:pt x="439" y="237"/>
                    <a:pt x="439" y="237"/>
                    <a:pt x="439" y="237"/>
                  </a:cubicBezTo>
                  <a:cubicBezTo>
                    <a:pt x="467" y="237"/>
                    <a:pt x="467" y="237"/>
                    <a:pt x="467" y="237"/>
                  </a:cubicBezTo>
                  <a:cubicBezTo>
                    <a:pt x="430" y="181"/>
                    <a:pt x="430" y="181"/>
                    <a:pt x="430" y="181"/>
                  </a:cubicBezTo>
                  <a:lnTo>
                    <a:pt x="464" y="137"/>
                  </a:lnTo>
                  <a:close/>
                  <a:moveTo>
                    <a:pt x="538" y="137"/>
                  </a:moveTo>
                  <a:cubicBezTo>
                    <a:pt x="538" y="192"/>
                    <a:pt x="538" y="192"/>
                    <a:pt x="538" y="192"/>
                  </a:cubicBezTo>
                  <a:cubicBezTo>
                    <a:pt x="538" y="211"/>
                    <a:pt x="535" y="220"/>
                    <a:pt x="519" y="220"/>
                  </a:cubicBezTo>
                  <a:cubicBezTo>
                    <a:pt x="504" y="220"/>
                    <a:pt x="501" y="211"/>
                    <a:pt x="501" y="192"/>
                  </a:cubicBezTo>
                  <a:cubicBezTo>
                    <a:pt x="501" y="137"/>
                    <a:pt x="501" y="137"/>
                    <a:pt x="501" y="137"/>
                  </a:cubicBezTo>
                  <a:cubicBezTo>
                    <a:pt x="477" y="137"/>
                    <a:pt x="477" y="137"/>
                    <a:pt x="477" y="137"/>
                  </a:cubicBezTo>
                  <a:cubicBezTo>
                    <a:pt x="477" y="193"/>
                    <a:pt x="477" y="193"/>
                    <a:pt x="477" y="193"/>
                  </a:cubicBezTo>
                  <a:cubicBezTo>
                    <a:pt x="477" y="220"/>
                    <a:pt x="489" y="239"/>
                    <a:pt x="519" y="239"/>
                  </a:cubicBezTo>
                  <a:cubicBezTo>
                    <a:pt x="550" y="239"/>
                    <a:pt x="562" y="220"/>
                    <a:pt x="562" y="193"/>
                  </a:cubicBezTo>
                  <a:cubicBezTo>
                    <a:pt x="562" y="137"/>
                    <a:pt x="562" y="137"/>
                    <a:pt x="562" y="137"/>
                  </a:cubicBezTo>
                  <a:lnTo>
                    <a:pt x="538" y="137"/>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32"/>
            <p:cNvSpPr>
              <a:spLocks/>
            </p:cNvSpPr>
            <p:nvPr userDrawn="1"/>
          </p:nvSpPr>
          <p:spPr bwMode="auto">
            <a:xfrm>
              <a:off x="425" y="740"/>
              <a:ext cx="425" cy="567"/>
            </a:xfrm>
            <a:custGeom>
              <a:avLst/>
              <a:gdLst>
                <a:gd name="T0" fmla="*/ 0 w 425"/>
                <a:gd name="T1" fmla="*/ 567 h 567"/>
                <a:gd name="T2" fmla="*/ 0 w 425"/>
                <a:gd name="T3" fmla="*/ 247 h 567"/>
                <a:gd name="T4" fmla="*/ 425 w 425"/>
                <a:gd name="T5" fmla="*/ 0 h 567"/>
                <a:gd name="T6" fmla="*/ 425 w 425"/>
                <a:gd name="T7" fmla="*/ 320 h 567"/>
                <a:gd name="T8" fmla="*/ 0 w 425"/>
                <a:gd name="T9" fmla="*/ 567 h 567"/>
              </a:gdLst>
              <a:ahLst/>
              <a:cxnLst>
                <a:cxn ang="0">
                  <a:pos x="T0" y="T1"/>
                </a:cxn>
                <a:cxn ang="0">
                  <a:pos x="T2" y="T3"/>
                </a:cxn>
                <a:cxn ang="0">
                  <a:pos x="T4" y="T5"/>
                </a:cxn>
                <a:cxn ang="0">
                  <a:pos x="T6" y="T7"/>
                </a:cxn>
                <a:cxn ang="0">
                  <a:pos x="T8" y="T9"/>
                </a:cxn>
              </a:cxnLst>
              <a:rect l="0" t="0" r="r" b="b"/>
              <a:pathLst>
                <a:path w="425" h="567">
                  <a:moveTo>
                    <a:pt x="0" y="567"/>
                  </a:moveTo>
                  <a:lnTo>
                    <a:pt x="0" y="247"/>
                  </a:lnTo>
                  <a:lnTo>
                    <a:pt x="425" y="0"/>
                  </a:lnTo>
                  <a:lnTo>
                    <a:pt x="425" y="320"/>
                  </a:lnTo>
                  <a:lnTo>
                    <a:pt x="0" y="567"/>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33"/>
            <p:cNvSpPr>
              <a:spLocks/>
            </p:cNvSpPr>
            <p:nvPr userDrawn="1"/>
          </p:nvSpPr>
          <p:spPr bwMode="auto">
            <a:xfrm>
              <a:off x="0" y="740"/>
              <a:ext cx="425" cy="567"/>
            </a:xfrm>
            <a:custGeom>
              <a:avLst/>
              <a:gdLst>
                <a:gd name="T0" fmla="*/ 0 w 425"/>
                <a:gd name="T1" fmla="*/ 0 h 567"/>
                <a:gd name="T2" fmla="*/ 0 w 425"/>
                <a:gd name="T3" fmla="*/ 320 h 567"/>
                <a:gd name="T4" fmla="*/ 425 w 425"/>
                <a:gd name="T5" fmla="*/ 567 h 567"/>
                <a:gd name="T6" fmla="*/ 425 w 425"/>
                <a:gd name="T7" fmla="*/ 247 h 567"/>
                <a:gd name="T8" fmla="*/ 0 w 425"/>
                <a:gd name="T9" fmla="*/ 0 h 567"/>
              </a:gdLst>
              <a:ahLst/>
              <a:cxnLst>
                <a:cxn ang="0">
                  <a:pos x="T0" y="T1"/>
                </a:cxn>
                <a:cxn ang="0">
                  <a:pos x="T2" y="T3"/>
                </a:cxn>
                <a:cxn ang="0">
                  <a:pos x="T4" y="T5"/>
                </a:cxn>
                <a:cxn ang="0">
                  <a:pos x="T6" y="T7"/>
                </a:cxn>
                <a:cxn ang="0">
                  <a:pos x="T8" y="T9"/>
                </a:cxn>
              </a:cxnLst>
              <a:rect l="0" t="0" r="r" b="b"/>
              <a:pathLst>
                <a:path w="425" h="567">
                  <a:moveTo>
                    <a:pt x="0" y="0"/>
                  </a:moveTo>
                  <a:lnTo>
                    <a:pt x="0" y="320"/>
                  </a:lnTo>
                  <a:lnTo>
                    <a:pt x="425" y="567"/>
                  </a:lnTo>
                  <a:lnTo>
                    <a:pt x="425" y="247"/>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34"/>
            <p:cNvSpPr>
              <a:spLocks/>
            </p:cNvSpPr>
            <p:nvPr userDrawn="1"/>
          </p:nvSpPr>
          <p:spPr bwMode="auto">
            <a:xfrm>
              <a:off x="0" y="1144"/>
              <a:ext cx="425" cy="404"/>
            </a:xfrm>
            <a:custGeom>
              <a:avLst/>
              <a:gdLst>
                <a:gd name="T0" fmla="*/ 0 w 425"/>
                <a:gd name="T1" fmla="*/ 404 h 404"/>
                <a:gd name="T2" fmla="*/ 0 w 425"/>
                <a:gd name="T3" fmla="*/ 84 h 404"/>
                <a:gd name="T4" fmla="*/ 147 w 425"/>
                <a:gd name="T5" fmla="*/ 0 h 404"/>
                <a:gd name="T6" fmla="*/ 425 w 425"/>
                <a:gd name="T7" fmla="*/ 163 h 404"/>
                <a:gd name="T8" fmla="*/ 0 w 425"/>
                <a:gd name="T9" fmla="*/ 404 h 404"/>
              </a:gdLst>
              <a:ahLst/>
              <a:cxnLst>
                <a:cxn ang="0">
                  <a:pos x="T0" y="T1"/>
                </a:cxn>
                <a:cxn ang="0">
                  <a:pos x="T2" y="T3"/>
                </a:cxn>
                <a:cxn ang="0">
                  <a:pos x="T4" y="T5"/>
                </a:cxn>
                <a:cxn ang="0">
                  <a:pos x="T6" y="T7"/>
                </a:cxn>
                <a:cxn ang="0">
                  <a:pos x="T8" y="T9"/>
                </a:cxn>
              </a:cxnLst>
              <a:rect l="0" t="0" r="r" b="b"/>
              <a:pathLst>
                <a:path w="425" h="404">
                  <a:moveTo>
                    <a:pt x="0" y="404"/>
                  </a:moveTo>
                  <a:lnTo>
                    <a:pt x="0" y="84"/>
                  </a:lnTo>
                  <a:lnTo>
                    <a:pt x="147" y="0"/>
                  </a:lnTo>
                  <a:lnTo>
                    <a:pt x="425" y="163"/>
                  </a:lnTo>
                  <a:lnTo>
                    <a:pt x="0" y="404"/>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2" name="Title 1"/>
          <p:cNvSpPr>
            <a:spLocks noGrp="1"/>
          </p:cNvSpPr>
          <p:nvPr>
            <p:ph type="ctrTitle"/>
          </p:nvPr>
        </p:nvSpPr>
        <p:spPr>
          <a:xfrm>
            <a:off x="3131840" y="1401874"/>
            <a:ext cx="5760640" cy="1204306"/>
          </a:xfrm>
        </p:spPr>
        <p:txBody>
          <a:bodyPr bIns="9144" anchor="b"/>
          <a:lstStyle>
            <a:lvl1pPr algn="l">
              <a:defRPr sz="3200">
                <a:solidFill>
                  <a:schemeClr val="accent1"/>
                </a:solidFill>
              </a:defRPr>
            </a:lvl1pPr>
          </a:lstStyle>
          <a:p>
            <a:r>
              <a:rPr lang="de-DE" dirty="0"/>
              <a:t>Titelmasterformat durch Klicken bearbeiten</a:t>
            </a:r>
            <a:endParaRPr lang="en-US" dirty="0"/>
          </a:p>
        </p:txBody>
      </p:sp>
      <p:sp>
        <p:nvSpPr>
          <p:cNvPr id="23" name="Subtitle 2"/>
          <p:cNvSpPr>
            <a:spLocks noGrp="1"/>
          </p:cNvSpPr>
          <p:nvPr>
            <p:ph type="subTitle" idx="1"/>
          </p:nvPr>
        </p:nvSpPr>
        <p:spPr>
          <a:xfrm>
            <a:off x="3131840" y="2784775"/>
            <a:ext cx="5760639" cy="1094506"/>
          </a:xfrm>
        </p:spPr>
        <p:txBody>
          <a:bodyPr tIns="9144">
            <a:normAutofit/>
          </a:bodyPr>
          <a:lstStyle>
            <a:lvl1pPr marL="0" indent="0" algn="l">
              <a:buNone/>
              <a:defRPr kumimoji="0" lang="en-US" sz="2400" b="0" i="0" u="none" strike="noStrike" kern="1200" cap="none" spc="0" normalizeH="0" baseline="0" noProof="0" dirty="0" smtClean="0">
                <a:ln>
                  <a:noFill/>
                </a:ln>
                <a:solidFill>
                  <a:schemeClr val="accent1"/>
                </a:solidFill>
                <a:effectLst/>
                <a:uLnTx/>
                <a:uFillTx/>
                <a:latin typeface="Arial" panose="020B0604020202020204" pitchFamily="34" charset="0"/>
                <a:ea typeface="+mj-ea"/>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de-DE" dirty="0"/>
              <a:t>Formatvorlage des Untertitelmasters durch Klicken bearbeiten</a:t>
            </a:r>
            <a:endParaRPr lang="en-US" dirty="0"/>
          </a:p>
        </p:txBody>
      </p:sp>
      <p:sp>
        <p:nvSpPr>
          <p:cNvPr id="26" name="Textplatzhalter 47"/>
          <p:cNvSpPr>
            <a:spLocks noGrp="1"/>
          </p:cNvSpPr>
          <p:nvPr>
            <p:ph type="body" sz="quarter" idx="14" hasCustomPrompt="1"/>
          </p:nvPr>
        </p:nvSpPr>
        <p:spPr>
          <a:xfrm>
            <a:off x="3131840" y="4155926"/>
            <a:ext cx="5760640" cy="288032"/>
          </a:xfrm>
        </p:spPr>
        <p:txBody>
          <a:bodyPr>
            <a:normAutofit/>
          </a:bodyPr>
          <a:lstStyle>
            <a:lvl1pPr marL="0" indent="0">
              <a:lnSpc>
                <a:spcPct val="100000"/>
              </a:lnSpc>
              <a:spcBef>
                <a:spcPts val="0"/>
              </a:spcBef>
              <a:buNone/>
              <a:defRPr sz="1400" b="0">
                <a:solidFill>
                  <a:schemeClr val="tx1"/>
                </a:solidFill>
              </a:defRPr>
            </a:lvl1pPr>
          </a:lstStyle>
          <a:p>
            <a:pPr lvl="0"/>
            <a:r>
              <a:rPr lang="de-DE" dirty="0"/>
              <a:t>Ort | Datum</a:t>
            </a:r>
          </a:p>
        </p:txBody>
      </p:sp>
      <p:sp>
        <p:nvSpPr>
          <p:cNvPr id="27" name="Textplatzhalter 47"/>
          <p:cNvSpPr>
            <a:spLocks noGrp="1"/>
          </p:cNvSpPr>
          <p:nvPr>
            <p:ph type="body" sz="quarter" idx="15" hasCustomPrompt="1"/>
          </p:nvPr>
        </p:nvSpPr>
        <p:spPr>
          <a:xfrm>
            <a:off x="3131840" y="4515966"/>
            <a:ext cx="5760640" cy="288032"/>
          </a:xfrm>
        </p:spPr>
        <p:txBody>
          <a:bodyPr>
            <a:normAutofit/>
          </a:bodyPr>
          <a:lstStyle>
            <a:lvl1pPr marL="0" indent="0">
              <a:lnSpc>
                <a:spcPct val="100000"/>
              </a:lnSpc>
              <a:spcBef>
                <a:spcPts val="0"/>
              </a:spcBef>
              <a:buNone/>
              <a:defRPr sz="1400" b="0">
                <a:solidFill>
                  <a:schemeClr val="tx1"/>
                </a:solidFill>
              </a:defRPr>
            </a:lvl1pPr>
          </a:lstStyle>
          <a:p>
            <a:pPr lvl="0"/>
            <a:r>
              <a:rPr lang="de-DE" dirty="0"/>
              <a:t>Vortragender</a:t>
            </a:r>
          </a:p>
        </p:txBody>
      </p:sp>
      <p:sp>
        <p:nvSpPr>
          <p:cNvPr id="28" name="Textplatzhalter 47"/>
          <p:cNvSpPr>
            <a:spLocks noGrp="1"/>
          </p:cNvSpPr>
          <p:nvPr>
            <p:ph type="body" sz="quarter" idx="12" hasCustomPrompt="1"/>
          </p:nvPr>
        </p:nvSpPr>
        <p:spPr>
          <a:xfrm>
            <a:off x="3131840" y="267494"/>
            <a:ext cx="5760640" cy="288032"/>
          </a:xfrm>
        </p:spPr>
        <p:txBody>
          <a:bodyPr>
            <a:normAutofit/>
          </a:bodyPr>
          <a:lstStyle>
            <a:lvl1pPr marL="0" indent="0">
              <a:lnSpc>
                <a:spcPct val="100000"/>
              </a:lnSpc>
              <a:spcBef>
                <a:spcPts val="0"/>
              </a:spcBef>
              <a:buNone/>
              <a:defRPr sz="1400" b="1">
                <a:solidFill>
                  <a:srgbClr val="0056A2"/>
                </a:solidFill>
              </a:defRPr>
            </a:lvl1pPr>
          </a:lstStyle>
          <a:p>
            <a:pPr lvl="0"/>
            <a:r>
              <a:rPr lang="de-DE" dirty="0"/>
              <a:t>Klinik für Allgemeinmedizin</a:t>
            </a:r>
          </a:p>
        </p:txBody>
      </p:sp>
      <p:sp>
        <p:nvSpPr>
          <p:cNvPr id="29" name="Textplatzhalter 47"/>
          <p:cNvSpPr>
            <a:spLocks noGrp="1"/>
          </p:cNvSpPr>
          <p:nvPr>
            <p:ph type="body" sz="quarter" idx="13" hasCustomPrompt="1"/>
          </p:nvPr>
        </p:nvSpPr>
        <p:spPr>
          <a:xfrm>
            <a:off x="3131840" y="555526"/>
            <a:ext cx="5760640" cy="288032"/>
          </a:xfrm>
        </p:spPr>
        <p:txBody>
          <a:bodyPr>
            <a:normAutofit/>
          </a:bodyPr>
          <a:lstStyle>
            <a:lvl1pPr marL="0" indent="0">
              <a:lnSpc>
                <a:spcPct val="100000"/>
              </a:lnSpc>
              <a:spcBef>
                <a:spcPts val="0"/>
              </a:spcBef>
              <a:buNone/>
              <a:defRPr sz="1400" b="0">
                <a:solidFill>
                  <a:srgbClr val="0056A2"/>
                </a:solidFill>
              </a:defRPr>
            </a:lvl1pPr>
          </a:lstStyle>
          <a:p>
            <a:pPr lvl="0"/>
            <a:r>
              <a:rPr lang="de-DE" dirty="0"/>
              <a:t>Abteilung</a:t>
            </a:r>
          </a:p>
        </p:txBody>
      </p:sp>
    </p:spTree>
    <p:extLst>
      <p:ext uri="{BB962C8B-B14F-4D97-AF65-F5344CB8AC3E}">
        <p14:creationId xmlns:p14="http://schemas.microsoft.com/office/powerpoint/2010/main" val="26701034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9" name="Date Placeholder 3"/>
          <p:cNvSpPr>
            <a:spLocks noGrp="1"/>
          </p:cNvSpPr>
          <p:nvPr>
            <p:ph type="dt" sz="half" idx="2"/>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4EC0621B-8E81-48AC-B970-D848835C2D15}" type="datetime1">
              <a:rPr lang="de-DE" smtClean="0"/>
              <a:t>30.01.2026</a:t>
            </a:fld>
            <a:endParaRPr lang="de-DE" dirty="0"/>
          </a:p>
        </p:txBody>
      </p:sp>
      <p:sp>
        <p:nvSpPr>
          <p:cNvPr id="10"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11"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
        <p:nvSpPr>
          <p:cNvPr id="20" name="Title Placeholder 1"/>
          <p:cNvSpPr>
            <a:spLocks noGrp="1"/>
          </p:cNvSpPr>
          <p:nvPr>
            <p:ph type="title"/>
          </p:nvPr>
        </p:nvSpPr>
        <p:spPr>
          <a:xfrm>
            <a:off x="232488" y="843558"/>
            <a:ext cx="8659992" cy="720080"/>
          </a:xfrm>
          <a:prstGeom prst="rect">
            <a:avLst/>
          </a:prstGeom>
        </p:spPr>
        <p:txBody>
          <a:bodyPr vert="horz" lIns="91440" tIns="45720" rIns="91440" bIns="45720" rtlCol="0" anchor="ctr">
            <a:noAutofit/>
          </a:bodyPr>
          <a:lstStyle/>
          <a:p>
            <a:endParaRPr lang="en-US" dirty="0"/>
          </a:p>
        </p:txBody>
      </p:sp>
      <p:sp>
        <p:nvSpPr>
          <p:cNvPr id="21" name="Text Placeholder 2"/>
          <p:cNvSpPr>
            <a:spLocks noGrp="1"/>
          </p:cNvSpPr>
          <p:nvPr>
            <p:ph idx="1"/>
          </p:nvPr>
        </p:nvSpPr>
        <p:spPr>
          <a:xfrm>
            <a:off x="232488" y="1707654"/>
            <a:ext cx="8659992" cy="2944386"/>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36287425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pic>
        <p:nvPicPr>
          <p:cNvPr id="23"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56" t="24762" r="1208" b="-1"/>
          <a:stretch/>
        </p:blipFill>
        <p:spPr bwMode="auto">
          <a:xfrm>
            <a:off x="1" y="-620855"/>
            <a:ext cx="9143998" cy="4669316"/>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4"/>
          <p:cNvGrpSpPr>
            <a:grpSpLocks noChangeAspect="1"/>
          </p:cNvGrpSpPr>
          <p:nvPr userDrawn="1"/>
        </p:nvGrpSpPr>
        <p:grpSpPr bwMode="auto">
          <a:xfrm>
            <a:off x="-1645" y="-596602"/>
            <a:ext cx="9156701" cy="3392488"/>
            <a:chOff x="-8" y="921"/>
            <a:chExt cx="5768" cy="2137"/>
          </a:xfrm>
        </p:grpSpPr>
        <p:sp>
          <p:nvSpPr>
            <p:cNvPr id="9" name="AutoShape 3"/>
            <p:cNvSpPr>
              <a:spLocks noChangeAspect="1" noChangeArrowheads="1" noTextEdit="1"/>
            </p:cNvSpPr>
            <p:nvPr userDrawn="1"/>
          </p:nvSpPr>
          <p:spPr bwMode="auto">
            <a:xfrm>
              <a:off x="0" y="1262"/>
              <a:ext cx="5760"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 name="Freeform 5"/>
            <p:cNvSpPr>
              <a:spLocks/>
            </p:cNvSpPr>
            <p:nvPr userDrawn="1"/>
          </p:nvSpPr>
          <p:spPr bwMode="auto">
            <a:xfrm>
              <a:off x="-8" y="921"/>
              <a:ext cx="5768" cy="2137"/>
            </a:xfrm>
            <a:custGeom>
              <a:avLst/>
              <a:gdLst>
                <a:gd name="T0" fmla="*/ 0 w 5760"/>
                <a:gd name="T1" fmla="*/ 0 h 1796"/>
                <a:gd name="T2" fmla="*/ 0 w 5760"/>
                <a:gd name="T3" fmla="*/ 1796 h 1796"/>
                <a:gd name="T4" fmla="*/ 2003 w 5760"/>
                <a:gd name="T5" fmla="*/ 623 h 1796"/>
                <a:gd name="T6" fmla="*/ 5760 w 5760"/>
                <a:gd name="T7" fmla="*/ 623 h 1796"/>
                <a:gd name="T8" fmla="*/ 5760 w 5760"/>
                <a:gd name="T9" fmla="*/ 0 h 1796"/>
                <a:gd name="T10" fmla="*/ 0 w 5760"/>
                <a:gd name="T11" fmla="*/ 0 h 1796"/>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10000 w 10000"/>
                <a:gd name="connsiteY4" fmla="*/ 1897 h 11897"/>
                <a:gd name="connsiteX5" fmla="*/ 0 w 10000"/>
                <a:gd name="connsiteY5" fmla="*/ 0 h 11897"/>
                <a:gd name="connsiteX0" fmla="*/ 0 w 10000"/>
                <a:gd name="connsiteY0" fmla="*/ 135 h 12032"/>
                <a:gd name="connsiteX1" fmla="*/ 0 w 10000"/>
                <a:gd name="connsiteY1" fmla="*/ 12032 h 12032"/>
                <a:gd name="connsiteX2" fmla="*/ 3477 w 10000"/>
                <a:gd name="connsiteY2" fmla="*/ 5501 h 12032"/>
                <a:gd name="connsiteX3" fmla="*/ 10000 w 10000"/>
                <a:gd name="connsiteY3" fmla="*/ 5501 h 12032"/>
                <a:gd name="connsiteX4" fmla="*/ 9993 w 10000"/>
                <a:gd name="connsiteY4" fmla="*/ 0 h 12032"/>
                <a:gd name="connsiteX5" fmla="*/ 0 w 10000"/>
                <a:gd name="connsiteY5" fmla="*/ 135 h 12032"/>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9993 w 10000"/>
                <a:gd name="connsiteY4" fmla="*/ 23 h 11897"/>
                <a:gd name="connsiteX5" fmla="*/ 0 w 10000"/>
                <a:gd name="connsiteY5" fmla="*/ 0 h 11897"/>
                <a:gd name="connsiteX0" fmla="*/ 0 w 10007"/>
                <a:gd name="connsiteY0" fmla="*/ 0 h 11942"/>
                <a:gd name="connsiteX1" fmla="*/ 7 w 10007"/>
                <a:gd name="connsiteY1" fmla="*/ 11942 h 11942"/>
                <a:gd name="connsiteX2" fmla="*/ 3484 w 10007"/>
                <a:gd name="connsiteY2" fmla="*/ 5411 h 11942"/>
                <a:gd name="connsiteX3" fmla="*/ 10007 w 10007"/>
                <a:gd name="connsiteY3" fmla="*/ 5411 h 11942"/>
                <a:gd name="connsiteX4" fmla="*/ 10000 w 10007"/>
                <a:gd name="connsiteY4" fmla="*/ 68 h 11942"/>
                <a:gd name="connsiteX5" fmla="*/ 0 w 10007"/>
                <a:gd name="connsiteY5" fmla="*/ 0 h 11942"/>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0 w 10014"/>
                <a:gd name="connsiteY0" fmla="*/ 0 h 11897"/>
                <a:gd name="connsiteX1" fmla="*/ 14 w 10014"/>
                <a:gd name="connsiteY1" fmla="*/ 11897 h 11897"/>
                <a:gd name="connsiteX2" fmla="*/ 3491 w 10014"/>
                <a:gd name="connsiteY2" fmla="*/ 5366 h 11897"/>
                <a:gd name="connsiteX3" fmla="*/ 10014 w 10014"/>
                <a:gd name="connsiteY3" fmla="*/ 5366 h 11897"/>
                <a:gd name="connsiteX4" fmla="*/ 10007 w 10014"/>
                <a:gd name="connsiteY4" fmla="*/ 23 h 11897"/>
                <a:gd name="connsiteX5" fmla="*/ 0 w 10014"/>
                <a:gd name="connsiteY5" fmla="*/ 0 h 1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4" h="11897">
                  <a:moveTo>
                    <a:pt x="0" y="0"/>
                  </a:moveTo>
                  <a:cubicBezTo>
                    <a:pt x="2" y="3981"/>
                    <a:pt x="12" y="7916"/>
                    <a:pt x="14" y="11897"/>
                  </a:cubicBezTo>
                  <a:lnTo>
                    <a:pt x="3491" y="5366"/>
                  </a:lnTo>
                  <a:lnTo>
                    <a:pt x="10014" y="5366"/>
                  </a:lnTo>
                  <a:cubicBezTo>
                    <a:pt x="10012" y="3532"/>
                    <a:pt x="10009" y="1857"/>
                    <a:pt x="10007" y="23"/>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1" name="Group 22"/>
          <p:cNvGrpSpPr>
            <a:grpSpLocks noChangeAspect="1"/>
          </p:cNvGrpSpPr>
          <p:nvPr userDrawn="1"/>
        </p:nvGrpSpPr>
        <p:grpSpPr bwMode="auto">
          <a:xfrm>
            <a:off x="-7268" y="1871094"/>
            <a:ext cx="1595438" cy="1760538"/>
            <a:chOff x="0" y="1636"/>
            <a:chExt cx="1005" cy="1109"/>
          </a:xfrm>
        </p:grpSpPr>
        <p:sp>
          <p:nvSpPr>
            <p:cNvPr id="12" name="Freeform 24"/>
            <p:cNvSpPr>
              <a:spLocks/>
            </p:cNvSpPr>
            <p:nvPr userDrawn="1"/>
          </p:nvSpPr>
          <p:spPr bwMode="auto">
            <a:xfrm>
              <a:off x="308" y="1636"/>
              <a:ext cx="697" cy="930"/>
            </a:xfrm>
            <a:custGeom>
              <a:avLst/>
              <a:gdLst>
                <a:gd name="T0" fmla="*/ 0 w 697"/>
                <a:gd name="T1" fmla="*/ 930 h 930"/>
                <a:gd name="T2" fmla="*/ 0 w 697"/>
                <a:gd name="T3" fmla="*/ 403 h 930"/>
                <a:gd name="T4" fmla="*/ 697 w 697"/>
                <a:gd name="T5" fmla="*/ 0 h 930"/>
                <a:gd name="T6" fmla="*/ 697 w 697"/>
                <a:gd name="T7" fmla="*/ 527 h 930"/>
                <a:gd name="T8" fmla="*/ 0 w 697"/>
                <a:gd name="T9" fmla="*/ 930 h 930"/>
              </a:gdLst>
              <a:ahLst/>
              <a:cxnLst>
                <a:cxn ang="0">
                  <a:pos x="T0" y="T1"/>
                </a:cxn>
                <a:cxn ang="0">
                  <a:pos x="T2" y="T3"/>
                </a:cxn>
                <a:cxn ang="0">
                  <a:pos x="T4" y="T5"/>
                </a:cxn>
                <a:cxn ang="0">
                  <a:pos x="T6" y="T7"/>
                </a:cxn>
                <a:cxn ang="0">
                  <a:pos x="T8" y="T9"/>
                </a:cxn>
              </a:cxnLst>
              <a:rect l="0" t="0" r="r" b="b"/>
              <a:pathLst>
                <a:path w="697" h="930">
                  <a:moveTo>
                    <a:pt x="0" y="930"/>
                  </a:moveTo>
                  <a:lnTo>
                    <a:pt x="0" y="403"/>
                  </a:lnTo>
                  <a:lnTo>
                    <a:pt x="697" y="0"/>
                  </a:lnTo>
                  <a:lnTo>
                    <a:pt x="697" y="527"/>
                  </a:lnTo>
                  <a:lnTo>
                    <a:pt x="0" y="930"/>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25"/>
            <p:cNvSpPr>
              <a:spLocks/>
            </p:cNvSpPr>
            <p:nvPr userDrawn="1"/>
          </p:nvSpPr>
          <p:spPr bwMode="auto">
            <a:xfrm>
              <a:off x="0" y="1861"/>
              <a:ext cx="308" cy="705"/>
            </a:xfrm>
            <a:custGeom>
              <a:avLst/>
              <a:gdLst>
                <a:gd name="T0" fmla="*/ 0 w 308"/>
                <a:gd name="T1" fmla="*/ 0 h 705"/>
                <a:gd name="T2" fmla="*/ 0 w 308"/>
                <a:gd name="T3" fmla="*/ 528 h 705"/>
                <a:gd name="T4" fmla="*/ 308 w 308"/>
                <a:gd name="T5" fmla="*/ 705 h 705"/>
                <a:gd name="T6" fmla="*/ 308 w 308"/>
                <a:gd name="T7" fmla="*/ 178 h 705"/>
                <a:gd name="T8" fmla="*/ 0 w 308"/>
                <a:gd name="T9" fmla="*/ 0 h 705"/>
              </a:gdLst>
              <a:ahLst/>
              <a:cxnLst>
                <a:cxn ang="0">
                  <a:pos x="T0" y="T1"/>
                </a:cxn>
                <a:cxn ang="0">
                  <a:pos x="T2" y="T3"/>
                </a:cxn>
                <a:cxn ang="0">
                  <a:pos x="T4" y="T5"/>
                </a:cxn>
                <a:cxn ang="0">
                  <a:pos x="T6" y="T7"/>
                </a:cxn>
                <a:cxn ang="0">
                  <a:pos x="T8" y="T9"/>
                </a:cxn>
              </a:cxnLst>
              <a:rect l="0" t="0" r="r" b="b"/>
              <a:pathLst>
                <a:path w="308" h="705">
                  <a:moveTo>
                    <a:pt x="0" y="0"/>
                  </a:moveTo>
                  <a:lnTo>
                    <a:pt x="0" y="528"/>
                  </a:lnTo>
                  <a:lnTo>
                    <a:pt x="308" y="705"/>
                  </a:lnTo>
                  <a:lnTo>
                    <a:pt x="308" y="178"/>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 name="Freeform 26"/>
            <p:cNvSpPr>
              <a:spLocks/>
            </p:cNvSpPr>
            <p:nvPr userDrawn="1"/>
          </p:nvSpPr>
          <p:spPr bwMode="auto">
            <a:xfrm>
              <a:off x="0" y="2389"/>
              <a:ext cx="308" cy="356"/>
            </a:xfrm>
            <a:custGeom>
              <a:avLst/>
              <a:gdLst>
                <a:gd name="T0" fmla="*/ 0 w 308"/>
                <a:gd name="T1" fmla="*/ 0 h 356"/>
                <a:gd name="T2" fmla="*/ 0 w 308"/>
                <a:gd name="T3" fmla="*/ 356 h 356"/>
                <a:gd name="T4" fmla="*/ 308 w 308"/>
                <a:gd name="T5" fmla="*/ 177 h 356"/>
                <a:gd name="T6" fmla="*/ 0 w 308"/>
                <a:gd name="T7" fmla="*/ 0 h 356"/>
              </a:gdLst>
              <a:ahLst/>
              <a:cxnLst>
                <a:cxn ang="0">
                  <a:pos x="T0" y="T1"/>
                </a:cxn>
                <a:cxn ang="0">
                  <a:pos x="T2" y="T3"/>
                </a:cxn>
                <a:cxn ang="0">
                  <a:pos x="T4" y="T5"/>
                </a:cxn>
                <a:cxn ang="0">
                  <a:pos x="T6" y="T7"/>
                </a:cxn>
              </a:cxnLst>
              <a:rect l="0" t="0" r="r" b="b"/>
              <a:pathLst>
                <a:path w="308" h="356">
                  <a:moveTo>
                    <a:pt x="0" y="0"/>
                  </a:moveTo>
                  <a:lnTo>
                    <a:pt x="0" y="356"/>
                  </a:lnTo>
                  <a:lnTo>
                    <a:pt x="308" y="177"/>
                  </a:lnTo>
                  <a:lnTo>
                    <a:pt x="0" y="0"/>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5" name="Group 29"/>
          <p:cNvGrpSpPr>
            <a:grpSpLocks noChangeAspect="1"/>
          </p:cNvGrpSpPr>
          <p:nvPr userDrawn="1"/>
        </p:nvGrpSpPr>
        <p:grpSpPr bwMode="auto">
          <a:xfrm>
            <a:off x="290835" y="267994"/>
            <a:ext cx="2627784" cy="1295644"/>
            <a:chOff x="0" y="740"/>
            <a:chExt cx="5760" cy="2840"/>
          </a:xfrm>
        </p:grpSpPr>
        <p:sp>
          <p:nvSpPr>
            <p:cNvPr id="16" name="AutoShape 28"/>
            <p:cNvSpPr>
              <a:spLocks noChangeAspect="1" noChangeArrowheads="1" noTextEdit="1"/>
            </p:cNvSpPr>
            <p:nvPr userDrawn="1"/>
          </p:nvSpPr>
          <p:spPr bwMode="auto">
            <a:xfrm>
              <a:off x="0" y="740"/>
              <a:ext cx="5760" cy="2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30"/>
            <p:cNvSpPr>
              <a:spLocks noEditPoints="1"/>
            </p:cNvSpPr>
            <p:nvPr userDrawn="1"/>
          </p:nvSpPr>
          <p:spPr bwMode="auto">
            <a:xfrm>
              <a:off x="504" y="2861"/>
              <a:ext cx="1699" cy="719"/>
            </a:xfrm>
            <a:custGeom>
              <a:avLst/>
              <a:gdLst>
                <a:gd name="T0" fmla="*/ 164 w 324"/>
                <a:gd name="T1" fmla="*/ 19 h 137"/>
                <a:gd name="T2" fmla="*/ 197 w 324"/>
                <a:gd name="T3" fmla="*/ 0 h 137"/>
                <a:gd name="T4" fmla="*/ 224 w 324"/>
                <a:gd name="T5" fmla="*/ 30 h 137"/>
                <a:gd name="T6" fmla="*/ 224 w 324"/>
                <a:gd name="T7" fmla="*/ 102 h 137"/>
                <a:gd name="T8" fmla="*/ 213 w 324"/>
                <a:gd name="T9" fmla="*/ 102 h 137"/>
                <a:gd name="T10" fmla="*/ 213 w 324"/>
                <a:gd name="T11" fmla="*/ 32 h 137"/>
                <a:gd name="T12" fmla="*/ 194 w 324"/>
                <a:gd name="T13" fmla="*/ 9 h 137"/>
                <a:gd name="T14" fmla="*/ 165 w 324"/>
                <a:gd name="T15" fmla="*/ 30 h 137"/>
                <a:gd name="T16" fmla="*/ 165 w 324"/>
                <a:gd name="T17" fmla="*/ 102 h 137"/>
                <a:gd name="T18" fmla="*/ 154 w 324"/>
                <a:gd name="T19" fmla="*/ 102 h 137"/>
                <a:gd name="T20" fmla="*/ 154 w 324"/>
                <a:gd name="T21" fmla="*/ 2 h 137"/>
                <a:gd name="T22" fmla="*/ 163 w 324"/>
                <a:gd name="T23" fmla="*/ 2 h 137"/>
                <a:gd name="T24" fmla="*/ 164 w 324"/>
                <a:gd name="T25" fmla="*/ 19 h 137"/>
                <a:gd name="T26" fmla="*/ 21 w 324"/>
                <a:gd name="T27" fmla="*/ 2 h 137"/>
                <a:gd name="T28" fmla="*/ 21 w 324"/>
                <a:gd name="T29" fmla="*/ 96 h 137"/>
                <a:gd name="T30" fmla="*/ 0 w 324"/>
                <a:gd name="T31" fmla="*/ 128 h 137"/>
                <a:gd name="T32" fmla="*/ 3 w 324"/>
                <a:gd name="T33" fmla="*/ 137 h 137"/>
                <a:gd name="T34" fmla="*/ 33 w 324"/>
                <a:gd name="T35" fmla="*/ 95 h 137"/>
                <a:gd name="T36" fmla="*/ 33 w 324"/>
                <a:gd name="T37" fmla="*/ 2 h 137"/>
                <a:gd name="T38" fmla="*/ 21 w 324"/>
                <a:gd name="T39" fmla="*/ 2 h 137"/>
                <a:gd name="T40" fmla="*/ 133 w 324"/>
                <a:gd name="T41" fmla="*/ 56 h 137"/>
                <a:gd name="T42" fmla="*/ 66 w 324"/>
                <a:gd name="T43" fmla="*/ 56 h 137"/>
                <a:gd name="T44" fmla="*/ 98 w 324"/>
                <a:gd name="T45" fmla="*/ 94 h 137"/>
                <a:gd name="T46" fmla="*/ 125 w 324"/>
                <a:gd name="T47" fmla="*/ 84 h 137"/>
                <a:gd name="T48" fmla="*/ 130 w 324"/>
                <a:gd name="T49" fmla="*/ 92 h 137"/>
                <a:gd name="T50" fmla="*/ 97 w 324"/>
                <a:gd name="T51" fmla="*/ 104 h 137"/>
                <a:gd name="T52" fmla="*/ 55 w 324"/>
                <a:gd name="T53" fmla="*/ 52 h 137"/>
                <a:gd name="T54" fmla="*/ 95 w 324"/>
                <a:gd name="T55" fmla="*/ 0 h 137"/>
                <a:gd name="T56" fmla="*/ 134 w 324"/>
                <a:gd name="T57" fmla="*/ 49 h 137"/>
                <a:gd name="T58" fmla="*/ 133 w 324"/>
                <a:gd name="T59" fmla="*/ 56 h 137"/>
                <a:gd name="T60" fmla="*/ 123 w 324"/>
                <a:gd name="T61" fmla="*/ 47 h 137"/>
                <a:gd name="T62" fmla="*/ 95 w 324"/>
                <a:gd name="T63" fmla="*/ 9 h 137"/>
                <a:gd name="T64" fmla="*/ 66 w 324"/>
                <a:gd name="T65" fmla="*/ 47 h 137"/>
                <a:gd name="T66" fmla="*/ 123 w 324"/>
                <a:gd name="T67" fmla="*/ 47 h 137"/>
                <a:gd name="T68" fmla="*/ 324 w 324"/>
                <a:gd name="T69" fmla="*/ 96 h 137"/>
                <a:gd name="T70" fmla="*/ 322 w 324"/>
                <a:gd name="T71" fmla="*/ 104 h 137"/>
                <a:gd name="T72" fmla="*/ 305 w 324"/>
                <a:gd name="T73" fmla="*/ 87 h 137"/>
                <a:gd name="T74" fmla="*/ 305 w 324"/>
                <a:gd name="T75" fmla="*/ 87 h 137"/>
                <a:gd name="T76" fmla="*/ 273 w 324"/>
                <a:gd name="T77" fmla="*/ 104 h 137"/>
                <a:gd name="T78" fmla="*/ 243 w 324"/>
                <a:gd name="T79" fmla="*/ 74 h 137"/>
                <a:gd name="T80" fmla="*/ 286 w 324"/>
                <a:gd name="T81" fmla="*/ 42 h 137"/>
                <a:gd name="T82" fmla="*/ 304 w 324"/>
                <a:gd name="T83" fmla="*/ 42 h 137"/>
                <a:gd name="T84" fmla="*/ 304 w 324"/>
                <a:gd name="T85" fmla="*/ 32 h 137"/>
                <a:gd name="T86" fmla="*/ 280 w 324"/>
                <a:gd name="T87" fmla="*/ 9 h 137"/>
                <a:gd name="T88" fmla="*/ 253 w 324"/>
                <a:gd name="T89" fmla="*/ 15 h 137"/>
                <a:gd name="T90" fmla="*/ 250 w 324"/>
                <a:gd name="T91" fmla="*/ 6 h 137"/>
                <a:gd name="T92" fmla="*/ 281 w 324"/>
                <a:gd name="T93" fmla="*/ 0 h 137"/>
                <a:gd name="T94" fmla="*/ 315 w 324"/>
                <a:gd name="T95" fmla="*/ 32 h 137"/>
                <a:gd name="T96" fmla="*/ 315 w 324"/>
                <a:gd name="T97" fmla="*/ 80 h 137"/>
                <a:gd name="T98" fmla="*/ 324 w 324"/>
                <a:gd name="T99" fmla="*/ 96 h 137"/>
                <a:gd name="T100" fmla="*/ 304 w 324"/>
                <a:gd name="T101" fmla="*/ 51 h 137"/>
                <a:gd name="T102" fmla="*/ 287 w 324"/>
                <a:gd name="T103" fmla="*/ 51 h 137"/>
                <a:gd name="T104" fmla="*/ 254 w 324"/>
                <a:gd name="T105" fmla="*/ 73 h 137"/>
                <a:gd name="T106" fmla="*/ 276 w 324"/>
                <a:gd name="T107" fmla="*/ 95 h 137"/>
                <a:gd name="T108" fmla="*/ 304 w 324"/>
                <a:gd name="T109" fmla="*/ 76 h 137"/>
                <a:gd name="T110" fmla="*/ 304 w 324"/>
                <a:gd name="T111"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4" h="137">
                  <a:moveTo>
                    <a:pt x="164" y="19"/>
                  </a:moveTo>
                  <a:cubicBezTo>
                    <a:pt x="172" y="7"/>
                    <a:pt x="183" y="0"/>
                    <a:pt x="197" y="0"/>
                  </a:cubicBezTo>
                  <a:cubicBezTo>
                    <a:pt x="216" y="0"/>
                    <a:pt x="224" y="11"/>
                    <a:pt x="224" y="30"/>
                  </a:cubicBezTo>
                  <a:cubicBezTo>
                    <a:pt x="224" y="102"/>
                    <a:pt x="224" y="102"/>
                    <a:pt x="224" y="102"/>
                  </a:cubicBezTo>
                  <a:cubicBezTo>
                    <a:pt x="213" y="102"/>
                    <a:pt x="213" y="102"/>
                    <a:pt x="213" y="102"/>
                  </a:cubicBezTo>
                  <a:cubicBezTo>
                    <a:pt x="213" y="32"/>
                    <a:pt x="213" y="32"/>
                    <a:pt x="213" y="32"/>
                  </a:cubicBezTo>
                  <a:cubicBezTo>
                    <a:pt x="213" y="16"/>
                    <a:pt x="207" y="9"/>
                    <a:pt x="194" y="9"/>
                  </a:cubicBezTo>
                  <a:cubicBezTo>
                    <a:pt x="182" y="9"/>
                    <a:pt x="171" y="20"/>
                    <a:pt x="165" y="30"/>
                  </a:cubicBezTo>
                  <a:cubicBezTo>
                    <a:pt x="165" y="102"/>
                    <a:pt x="165" y="102"/>
                    <a:pt x="165" y="102"/>
                  </a:cubicBezTo>
                  <a:cubicBezTo>
                    <a:pt x="154" y="102"/>
                    <a:pt x="154" y="102"/>
                    <a:pt x="154" y="102"/>
                  </a:cubicBezTo>
                  <a:cubicBezTo>
                    <a:pt x="154" y="2"/>
                    <a:pt x="154" y="2"/>
                    <a:pt x="154" y="2"/>
                  </a:cubicBezTo>
                  <a:cubicBezTo>
                    <a:pt x="163" y="2"/>
                    <a:pt x="163" y="2"/>
                    <a:pt x="163" y="2"/>
                  </a:cubicBezTo>
                  <a:lnTo>
                    <a:pt x="164" y="19"/>
                  </a:lnTo>
                  <a:close/>
                  <a:moveTo>
                    <a:pt x="21" y="2"/>
                  </a:moveTo>
                  <a:cubicBezTo>
                    <a:pt x="21" y="96"/>
                    <a:pt x="21" y="96"/>
                    <a:pt x="21" y="96"/>
                  </a:cubicBezTo>
                  <a:cubicBezTo>
                    <a:pt x="21" y="113"/>
                    <a:pt x="16" y="122"/>
                    <a:pt x="0" y="128"/>
                  </a:cubicBezTo>
                  <a:cubicBezTo>
                    <a:pt x="3" y="137"/>
                    <a:pt x="3" y="137"/>
                    <a:pt x="3" y="137"/>
                  </a:cubicBezTo>
                  <a:cubicBezTo>
                    <a:pt x="24" y="129"/>
                    <a:pt x="33" y="121"/>
                    <a:pt x="33" y="95"/>
                  </a:cubicBezTo>
                  <a:cubicBezTo>
                    <a:pt x="33" y="2"/>
                    <a:pt x="33" y="2"/>
                    <a:pt x="33" y="2"/>
                  </a:cubicBezTo>
                  <a:lnTo>
                    <a:pt x="21" y="2"/>
                  </a:lnTo>
                  <a:close/>
                  <a:moveTo>
                    <a:pt x="133" y="56"/>
                  </a:moveTo>
                  <a:cubicBezTo>
                    <a:pt x="66" y="56"/>
                    <a:pt x="66" y="56"/>
                    <a:pt x="66" y="56"/>
                  </a:cubicBezTo>
                  <a:cubicBezTo>
                    <a:pt x="67" y="83"/>
                    <a:pt x="81" y="94"/>
                    <a:pt x="98" y="94"/>
                  </a:cubicBezTo>
                  <a:cubicBezTo>
                    <a:pt x="108" y="94"/>
                    <a:pt x="116" y="92"/>
                    <a:pt x="125" y="84"/>
                  </a:cubicBezTo>
                  <a:cubicBezTo>
                    <a:pt x="130" y="92"/>
                    <a:pt x="130" y="92"/>
                    <a:pt x="130" y="92"/>
                  </a:cubicBezTo>
                  <a:cubicBezTo>
                    <a:pt x="121" y="100"/>
                    <a:pt x="110" y="104"/>
                    <a:pt x="97" y="104"/>
                  </a:cubicBezTo>
                  <a:cubicBezTo>
                    <a:pt x="70" y="104"/>
                    <a:pt x="55" y="84"/>
                    <a:pt x="55" y="52"/>
                  </a:cubicBezTo>
                  <a:cubicBezTo>
                    <a:pt x="55" y="21"/>
                    <a:pt x="70" y="0"/>
                    <a:pt x="95" y="0"/>
                  </a:cubicBezTo>
                  <a:cubicBezTo>
                    <a:pt x="120" y="0"/>
                    <a:pt x="134" y="18"/>
                    <a:pt x="134" y="49"/>
                  </a:cubicBezTo>
                  <a:cubicBezTo>
                    <a:pt x="134" y="51"/>
                    <a:pt x="133" y="54"/>
                    <a:pt x="133" y="56"/>
                  </a:cubicBezTo>
                  <a:close/>
                  <a:moveTo>
                    <a:pt x="123" y="47"/>
                  </a:moveTo>
                  <a:cubicBezTo>
                    <a:pt x="122" y="23"/>
                    <a:pt x="113" y="9"/>
                    <a:pt x="95" y="9"/>
                  </a:cubicBezTo>
                  <a:cubicBezTo>
                    <a:pt x="79" y="9"/>
                    <a:pt x="67" y="21"/>
                    <a:pt x="66" y="47"/>
                  </a:cubicBezTo>
                  <a:lnTo>
                    <a:pt x="123" y="47"/>
                  </a:lnTo>
                  <a:close/>
                  <a:moveTo>
                    <a:pt x="324" y="96"/>
                  </a:moveTo>
                  <a:cubicBezTo>
                    <a:pt x="322" y="104"/>
                    <a:pt x="322" y="104"/>
                    <a:pt x="322" y="104"/>
                  </a:cubicBezTo>
                  <a:cubicBezTo>
                    <a:pt x="313" y="102"/>
                    <a:pt x="307" y="98"/>
                    <a:pt x="305" y="87"/>
                  </a:cubicBezTo>
                  <a:cubicBezTo>
                    <a:pt x="305" y="87"/>
                    <a:pt x="305" y="87"/>
                    <a:pt x="305" y="87"/>
                  </a:cubicBezTo>
                  <a:cubicBezTo>
                    <a:pt x="298" y="99"/>
                    <a:pt x="286" y="104"/>
                    <a:pt x="273" y="104"/>
                  </a:cubicBezTo>
                  <a:cubicBezTo>
                    <a:pt x="254" y="104"/>
                    <a:pt x="243" y="92"/>
                    <a:pt x="243" y="74"/>
                  </a:cubicBezTo>
                  <a:cubicBezTo>
                    <a:pt x="243" y="53"/>
                    <a:pt x="259" y="42"/>
                    <a:pt x="286" y="42"/>
                  </a:cubicBezTo>
                  <a:cubicBezTo>
                    <a:pt x="304" y="42"/>
                    <a:pt x="304" y="42"/>
                    <a:pt x="304" y="42"/>
                  </a:cubicBezTo>
                  <a:cubicBezTo>
                    <a:pt x="304" y="32"/>
                    <a:pt x="304" y="32"/>
                    <a:pt x="304" y="32"/>
                  </a:cubicBezTo>
                  <a:cubicBezTo>
                    <a:pt x="304" y="17"/>
                    <a:pt x="297" y="9"/>
                    <a:pt x="280" y="9"/>
                  </a:cubicBezTo>
                  <a:cubicBezTo>
                    <a:pt x="272" y="9"/>
                    <a:pt x="264" y="10"/>
                    <a:pt x="253" y="15"/>
                  </a:cubicBezTo>
                  <a:cubicBezTo>
                    <a:pt x="250" y="6"/>
                    <a:pt x="250" y="6"/>
                    <a:pt x="250" y="6"/>
                  </a:cubicBezTo>
                  <a:cubicBezTo>
                    <a:pt x="262" y="1"/>
                    <a:pt x="272" y="0"/>
                    <a:pt x="281" y="0"/>
                  </a:cubicBezTo>
                  <a:cubicBezTo>
                    <a:pt x="305" y="0"/>
                    <a:pt x="315" y="12"/>
                    <a:pt x="315" y="32"/>
                  </a:cubicBezTo>
                  <a:cubicBezTo>
                    <a:pt x="315" y="80"/>
                    <a:pt x="315" y="80"/>
                    <a:pt x="315" y="80"/>
                  </a:cubicBezTo>
                  <a:cubicBezTo>
                    <a:pt x="315" y="91"/>
                    <a:pt x="318" y="94"/>
                    <a:pt x="324" y="96"/>
                  </a:cubicBezTo>
                  <a:close/>
                  <a:moveTo>
                    <a:pt x="304" y="51"/>
                  </a:moveTo>
                  <a:cubicBezTo>
                    <a:pt x="287" y="51"/>
                    <a:pt x="287" y="51"/>
                    <a:pt x="287" y="51"/>
                  </a:cubicBezTo>
                  <a:cubicBezTo>
                    <a:pt x="266" y="51"/>
                    <a:pt x="254" y="58"/>
                    <a:pt x="254" y="73"/>
                  </a:cubicBezTo>
                  <a:cubicBezTo>
                    <a:pt x="254" y="87"/>
                    <a:pt x="262" y="95"/>
                    <a:pt x="276" y="95"/>
                  </a:cubicBezTo>
                  <a:cubicBezTo>
                    <a:pt x="289" y="95"/>
                    <a:pt x="298" y="87"/>
                    <a:pt x="304" y="76"/>
                  </a:cubicBezTo>
                  <a:lnTo>
                    <a:pt x="304" y="51"/>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31"/>
            <p:cNvSpPr>
              <a:spLocks noEditPoints="1"/>
            </p:cNvSpPr>
            <p:nvPr userDrawn="1"/>
          </p:nvSpPr>
          <p:spPr bwMode="auto">
            <a:xfrm>
              <a:off x="551" y="1443"/>
              <a:ext cx="5209" cy="1255"/>
            </a:xfrm>
            <a:custGeom>
              <a:avLst/>
              <a:gdLst>
                <a:gd name="T0" fmla="*/ 0 w 993"/>
                <a:gd name="T1" fmla="*/ 58 h 239"/>
                <a:gd name="T2" fmla="*/ 42 w 993"/>
                <a:gd name="T3" fmla="*/ 85 h 239"/>
                <a:gd name="T4" fmla="*/ 620 w 993"/>
                <a:gd name="T5" fmla="*/ 102 h 239"/>
                <a:gd name="T6" fmla="*/ 620 w 993"/>
                <a:gd name="T7" fmla="*/ 102 h 239"/>
                <a:gd name="T8" fmla="*/ 558 w 993"/>
                <a:gd name="T9" fmla="*/ 58 h 239"/>
                <a:gd name="T10" fmla="*/ 523 w 993"/>
                <a:gd name="T11" fmla="*/ 90 h 239"/>
                <a:gd name="T12" fmla="*/ 552 w 993"/>
                <a:gd name="T13" fmla="*/ 27 h 239"/>
                <a:gd name="T14" fmla="*/ 990 w 993"/>
                <a:gd name="T15" fmla="*/ 11 h 239"/>
                <a:gd name="T16" fmla="*/ 969 w 993"/>
                <a:gd name="T17" fmla="*/ 75 h 239"/>
                <a:gd name="T18" fmla="*/ 952 w 993"/>
                <a:gd name="T19" fmla="*/ 104 h 239"/>
                <a:gd name="T20" fmla="*/ 956 w 993"/>
                <a:gd name="T21" fmla="*/ 17 h 239"/>
                <a:gd name="T22" fmla="*/ 130 w 993"/>
                <a:gd name="T23" fmla="*/ 16 h 239"/>
                <a:gd name="T24" fmla="*/ 131 w 993"/>
                <a:gd name="T25" fmla="*/ 102 h 239"/>
                <a:gd name="T26" fmla="*/ 164 w 993"/>
                <a:gd name="T27" fmla="*/ 102 h 239"/>
                <a:gd name="T28" fmla="*/ 212 w 993"/>
                <a:gd name="T29" fmla="*/ 102 h 239"/>
                <a:gd name="T30" fmla="*/ 212 w 993"/>
                <a:gd name="T31" fmla="*/ 102 h 239"/>
                <a:gd name="T32" fmla="*/ 297 w 993"/>
                <a:gd name="T33" fmla="*/ 82 h 239"/>
                <a:gd name="T34" fmla="*/ 311 w 993"/>
                <a:gd name="T35" fmla="*/ 102 h 239"/>
                <a:gd name="T36" fmla="*/ 655 w 993"/>
                <a:gd name="T37" fmla="*/ 20 h 239"/>
                <a:gd name="T38" fmla="*/ 705 w 993"/>
                <a:gd name="T39" fmla="*/ 20 h 239"/>
                <a:gd name="T40" fmla="*/ 356 w 993"/>
                <a:gd name="T41" fmla="*/ 2 h 239"/>
                <a:gd name="T42" fmla="*/ 380 w 993"/>
                <a:gd name="T43" fmla="*/ 85 h 239"/>
                <a:gd name="T44" fmla="*/ 380 w 993"/>
                <a:gd name="T45" fmla="*/ 43 h 239"/>
                <a:gd name="T46" fmla="*/ 459 w 993"/>
                <a:gd name="T47" fmla="*/ 18 h 239"/>
                <a:gd name="T48" fmla="*/ 459 w 993"/>
                <a:gd name="T49" fmla="*/ 47 h 239"/>
                <a:gd name="T50" fmla="*/ 490 w 993"/>
                <a:gd name="T51" fmla="*/ 59 h 239"/>
                <a:gd name="T52" fmla="*/ 436 w 993"/>
                <a:gd name="T53" fmla="*/ 102 h 239"/>
                <a:gd name="T54" fmla="*/ 907 w 993"/>
                <a:gd name="T55" fmla="*/ 20 h 239"/>
                <a:gd name="T56" fmla="*/ 859 w 993"/>
                <a:gd name="T57" fmla="*/ 20 h 239"/>
                <a:gd name="T58" fmla="*/ 907 w 993"/>
                <a:gd name="T59" fmla="*/ 20 h 239"/>
                <a:gd name="T60" fmla="*/ 792 w 993"/>
                <a:gd name="T61" fmla="*/ 63 h 239"/>
                <a:gd name="T62" fmla="*/ 796 w 993"/>
                <a:gd name="T63" fmla="*/ 2 h 239"/>
                <a:gd name="T64" fmla="*/ 767 w 993"/>
                <a:gd name="T65" fmla="*/ 80 h 239"/>
                <a:gd name="T66" fmla="*/ 754 w 993"/>
                <a:gd name="T67" fmla="*/ 20 h 239"/>
                <a:gd name="T68" fmla="*/ 809 w 993"/>
                <a:gd name="T69" fmla="*/ 20 h 239"/>
                <a:gd name="T70" fmla="*/ 283 w 993"/>
                <a:gd name="T71" fmla="*/ 237 h 239"/>
                <a:gd name="T72" fmla="*/ 249 w 993"/>
                <a:gd name="T73" fmla="*/ 150 h 239"/>
                <a:gd name="T74" fmla="*/ 250 w 993"/>
                <a:gd name="T75" fmla="*/ 237 h 239"/>
                <a:gd name="T76" fmla="*/ 283 w 993"/>
                <a:gd name="T77" fmla="*/ 237 h 239"/>
                <a:gd name="T78" fmla="*/ 639 w 993"/>
                <a:gd name="T79" fmla="*/ 167 h 239"/>
                <a:gd name="T80" fmla="*/ 682 w 993"/>
                <a:gd name="T81" fmla="*/ 153 h 239"/>
                <a:gd name="T82" fmla="*/ 716 w 993"/>
                <a:gd name="T83" fmla="*/ 164 h 239"/>
                <a:gd name="T84" fmla="*/ 607 w 993"/>
                <a:gd name="T85" fmla="*/ 150 h 239"/>
                <a:gd name="T86" fmla="*/ 609 w 993"/>
                <a:gd name="T87" fmla="*/ 237 h 239"/>
                <a:gd name="T88" fmla="*/ 331 w 993"/>
                <a:gd name="T89" fmla="*/ 137 h 239"/>
                <a:gd name="T90" fmla="*/ 24 w 993"/>
                <a:gd name="T91" fmla="*/ 137 h 239"/>
                <a:gd name="T92" fmla="*/ 59 w 993"/>
                <a:gd name="T93" fmla="*/ 137 h 239"/>
                <a:gd name="T94" fmla="*/ 50 w 993"/>
                <a:gd name="T95" fmla="*/ 181 h 239"/>
                <a:gd name="T96" fmla="*/ 101 w 993"/>
                <a:gd name="T97" fmla="*/ 137 h 239"/>
                <a:gd name="T98" fmla="*/ 125 w 993"/>
                <a:gd name="T99" fmla="*/ 217 h 239"/>
                <a:gd name="T100" fmla="*/ 177 w 993"/>
                <a:gd name="T101" fmla="*/ 137 h 239"/>
                <a:gd name="T102" fmla="*/ 404 w 993"/>
                <a:gd name="T103" fmla="*/ 137 h 239"/>
                <a:gd name="T104" fmla="*/ 439 w 993"/>
                <a:gd name="T105" fmla="*/ 137 h 239"/>
                <a:gd name="T106" fmla="*/ 430 w 993"/>
                <a:gd name="T107" fmla="*/ 181 h 239"/>
                <a:gd name="T108" fmla="*/ 519 w 993"/>
                <a:gd name="T109" fmla="*/ 220 h 239"/>
                <a:gd name="T110" fmla="*/ 477 w 993"/>
                <a:gd name="T111" fmla="*/ 193 h 239"/>
                <a:gd name="T112" fmla="*/ 538 w 993"/>
                <a:gd name="T113" fmla="*/ 1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3" h="239">
                  <a:moveTo>
                    <a:pt x="85" y="2"/>
                  </a:moveTo>
                  <a:cubicBezTo>
                    <a:pt x="85" y="58"/>
                    <a:pt x="85" y="58"/>
                    <a:pt x="85" y="58"/>
                  </a:cubicBezTo>
                  <a:cubicBezTo>
                    <a:pt x="85" y="85"/>
                    <a:pt x="72" y="104"/>
                    <a:pt x="42" y="104"/>
                  </a:cubicBezTo>
                  <a:cubicBezTo>
                    <a:pt x="11" y="104"/>
                    <a:pt x="0" y="85"/>
                    <a:pt x="0" y="58"/>
                  </a:cubicBezTo>
                  <a:cubicBezTo>
                    <a:pt x="0" y="2"/>
                    <a:pt x="0" y="2"/>
                    <a:pt x="0" y="2"/>
                  </a:cubicBezTo>
                  <a:cubicBezTo>
                    <a:pt x="24" y="2"/>
                    <a:pt x="24" y="2"/>
                    <a:pt x="24" y="2"/>
                  </a:cubicBezTo>
                  <a:cubicBezTo>
                    <a:pt x="24" y="57"/>
                    <a:pt x="24" y="57"/>
                    <a:pt x="24" y="57"/>
                  </a:cubicBezTo>
                  <a:cubicBezTo>
                    <a:pt x="24" y="76"/>
                    <a:pt x="27" y="85"/>
                    <a:pt x="42" y="85"/>
                  </a:cubicBezTo>
                  <a:cubicBezTo>
                    <a:pt x="57" y="85"/>
                    <a:pt x="61" y="76"/>
                    <a:pt x="61" y="57"/>
                  </a:cubicBezTo>
                  <a:cubicBezTo>
                    <a:pt x="61" y="2"/>
                    <a:pt x="61" y="2"/>
                    <a:pt x="61" y="2"/>
                  </a:cubicBezTo>
                  <a:lnTo>
                    <a:pt x="85" y="2"/>
                  </a:lnTo>
                  <a:close/>
                  <a:moveTo>
                    <a:pt x="620" y="102"/>
                  </a:moveTo>
                  <a:cubicBezTo>
                    <a:pt x="643" y="102"/>
                    <a:pt x="643" y="102"/>
                    <a:pt x="643" y="102"/>
                  </a:cubicBezTo>
                  <a:cubicBezTo>
                    <a:pt x="643" y="2"/>
                    <a:pt x="643" y="2"/>
                    <a:pt x="643" y="2"/>
                  </a:cubicBezTo>
                  <a:cubicBezTo>
                    <a:pt x="620" y="2"/>
                    <a:pt x="620" y="2"/>
                    <a:pt x="620" y="2"/>
                  </a:cubicBezTo>
                  <a:lnTo>
                    <a:pt x="620" y="102"/>
                  </a:lnTo>
                  <a:close/>
                  <a:moveTo>
                    <a:pt x="601" y="11"/>
                  </a:moveTo>
                  <a:cubicBezTo>
                    <a:pt x="592" y="4"/>
                    <a:pt x="580" y="0"/>
                    <a:pt x="566" y="0"/>
                  </a:cubicBezTo>
                  <a:cubicBezTo>
                    <a:pt x="543" y="0"/>
                    <a:pt x="528" y="12"/>
                    <a:pt x="528" y="28"/>
                  </a:cubicBezTo>
                  <a:cubicBezTo>
                    <a:pt x="528" y="43"/>
                    <a:pt x="537" y="53"/>
                    <a:pt x="558" y="58"/>
                  </a:cubicBezTo>
                  <a:cubicBezTo>
                    <a:pt x="576" y="63"/>
                    <a:pt x="580" y="66"/>
                    <a:pt x="580" y="75"/>
                  </a:cubicBezTo>
                  <a:cubicBezTo>
                    <a:pt x="580" y="82"/>
                    <a:pt x="573" y="86"/>
                    <a:pt x="562" y="86"/>
                  </a:cubicBezTo>
                  <a:cubicBezTo>
                    <a:pt x="552" y="86"/>
                    <a:pt x="543" y="82"/>
                    <a:pt x="536" y="76"/>
                  </a:cubicBezTo>
                  <a:cubicBezTo>
                    <a:pt x="523" y="90"/>
                    <a:pt x="523" y="90"/>
                    <a:pt x="523" y="90"/>
                  </a:cubicBezTo>
                  <a:cubicBezTo>
                    <a:pt x="533" y="98"/>
                    <a:pt x="546" y="104"/>
                    <a:pt x="563" y="104"/>
                  </a:cubicBezTo>
                  <a:cubicBezTo>
                    <a:pt x="586" y="104"/>
                    <a:pt x="605" y="93"/>
                    <a:pt x="605" y="73"/>
                  </a:cubicBezTo>
                  <a:cubicBezTo>
                    <a:pt x="605" y="55"/>
                    <a:pt x="593" y="47"/>
                    <a:pt x="573" y="41"/>
                  </a:cubicBezTo>
                  <a:cubicBezTo>
                    <a:pt x="556" y="37"/>
                    <a:pt x="552" y="34"/>
                    <a:pt x="552" y="27"/>
                  </a:cubicBezTo>
                  <a:cubicBezTo>
                    <a:pt x="552" y="21"/>
                    <a:pt x="558" y="17"/>
                    <a:pt x="568" y="17"/>
                  </a:cubicBezTo>
                  <a:cubicBezTo>
                    <a:pt x="576" y="17"/>
                    <a:pt x="584" y="20"/>
                    <a:pt x="592" y="26"/>
                  </a:cubicBezTo>
                  <a:cubicBezTo>
                    <a:pt x="601" y="11"/>
                    <a:pt x="601" y="11"/>
                    <a:pt x="601" y="11"/>
                  </a:cubicBezTo>
                  <a:moveTo>
                    <a:pt x="990" y="11"/>
                  </a:moveTo>
                  <a:cubicBezTo>
                    <a:pt x="981" y="4"/>
                    <a:pt x="969" y="0"/>
                    <a:pt x="955" y="0"/>
                  </a:cubicBezTo>
                  <a:cubicBezTo>
                    <a:pt x="932" y="0"/>
                    <a:pt x="917" y="12"/>
                    <a:pt x="917" y="28"/>
                  </a:cubicBezTo>
                  <a:cubicBezTo>
                    <a:pt x="917" y="43"/>
                    <a:pt x="926" y="53"/>
                    <a:pt x="946" y="58"/>
                  </a:cubicBezTo>
                  <a:cubicBezTo>
                    <a:pt x="965" y="63"/>
                    <a:pt x="969" y="66"/>
                    <a:pt x="969" y="75"/>
                  </a:cubicBezTo>
                  <a:cubicBezTo>
                    <a:pt x="969" y="82"/>
                    <a:pt x="962" y="86"/>
                    <a:pt x="951" y="86"/>
                  </a:cubicBezTo>
                  <a:cubicBezTo>
                    <a:pt x="941" y="86"/>
                    <a:pt x="932" y="82"/>
                    <a:pt x="924" y="76"/>
                  </a:cubicBezTo>
                  <a:cubicBezTo>
                    <a:pt x="912" y="90"/>
                    <a:pt x="912" y="90"/>
                    <a:pt x="912" y="90"/>
                  </a:cubicBezTo>
                  <a:cubicBezTo>
                    <a:pt x="921" y="98"/>
                    <a:pt x="935" y="104"/>
                    <a:pt x="952" y="104"/>
                  </a:cubicBezTo>
                  <a:cubicBezTo>
                    <a:pt x="974" y="104"/>
                    <a:pt x="993" y="93"/>
                    <a:pt x="993" y="73"/>
                  </a:cubicBezTo>
                  <a:cubicBezTo>
                    <a:pt x="993" y="55"/>
                    <a:pt x="982" y="47"/>
                    <a:pt x="962" y="41"/>
                  </a:cubicBezTo>
                  <a:cubicBezTo>
                    <a:pt x="945" y="37"/>
                    <a:pt x="941" y="34"/>
                    <a:pt x="941" y="27"/>
                  </a:cubicBezTo>
                  <a:cubicBezTo>
                    <a:pt x="941" y="21"/>
                    <a:pt x="946" y="17"/>
                    <a:pt x="956" y="17"/>
                  </a:cubicBezTo>
                  <a:cubicBezTo>
                    <a:pt x="965" y="17"/>
                    <a:pt x="973" y="20"/>
                    <a:pt x="981" y="26"/>
                  </a:cubicBezTo>
                  <a:cubicBezTo>
                    <a:pt x="990" y="11"/>
                    <a:pt x="990" y="11"/>
                    <a:pt x="990" y="11"/>
                  </a:cubicBezTo>
                  <a:moveTo>
                    <a:pt x="160" y="0"/>
                  </a:moveTo>
                  <a:cubicBezTo>
                    <a:pt x="148" y="0"/>
                    <a:pt x="138" y="6"/>
                    <a:pt x="130" y="16"/>
                  </a:cubicBezTo>
                  <a:cubicBezTo>
                    <a:pt x="128" y="2"/>
                    <a:pt x="128" y="2"/>
                    <a:pt x="128" y="2"/>
                  </a:cubicBezTo>
                  <a:cubicBezTo>
                    <a:pt x="107" y="2"/>
                    <a:pt x="107" y="2"/>
                    <a:pt x="107" y="2"/>
                  </a:cubicBezTo>
                  <a:cubicBezTo>
                    <a:pt x="107" y="102"/>
                    <a:pt x="107" y="102"/>
                    <a:pt x="107" y="102"/>
                  </a:cubicBezTo>
                  <a:cubicBezTo>
                    <a:pt x="131" y="102"/>
                    <a:pt x="131" y="102"/>
                    <a:pt x="131" y="102"/>
                  </a:cubicBezTo>
                  <a:cubicBezTo>
                    <a:pt x="131" y="33"/>
                    <a:pt x="131" y="33"/>
                    <a:pt x="131" y="33"/>
                  </a:cubicBezTo>
                  <a:cubicBezTo>
                    <a:pt x="137" y="23"/>
                    <a:pt x="144" y="18"/>
                    <a:pt x="152" y="18"/>
                  </a:cubicBezTo>
                  <a:cubicBezTo>
                    <a:pt x="160" y="18"/>
                    <a:pt x="164" y="21"/>
                    <a:pt x="164" y="34"/>
                  </a:cubicBezTo>
                  <a:cubicBezTo>
                    <a:pt x="164" y="102"/>
                    <a:pt x="164" y="102"/>
                    <a:pt x="164" y="102"/>
                  </a:cubicBezTo>
                  <a:cubicBezTo>
                    <a:pt x="188" y="102"/>
                    <a:pt x="188" y="102"/>
                    <a:pt x="188" y="102"/>
                  </a:cubicBezTo>
                  <a:cubicBezTo>
                    <a:pt x="188" y="30"/>
                    <a:pt x="188" y="30"/>
                    <a:pt x="188" y="30"/>
                  </a:cubicBezTo>
                  <a:cubicBezTo>
                    <a:pt x="188" y="11"/>
                    <a:pt x="178" y="0"/>
                    <a:pt x="160" y="0"/>
                  </a:cubicBezTo>
                  <a:moveTo>
                    <a:pt x="212" y="102"/>
                  </a:moveTo>
                  <a:cubicBezTo>
                    <a:pt x="236" y="102"/>
                    <a:pt x="236" y="102"/>
                    <a:pt x="236" y="102"/>
                  </a:cubicBezTo>
                  <a:cubicBezTo>
                    <a:pt x="236" y="2"/>
                    <a:pt x="236" y="2"/>
                    <a:pt x="236" y="2"/>
                  </a:cubicBezTo>
                  <a:cubicBezTo>
                    <a:pt x="212" y="2"/>
                    <a:pt x="212" y="2"/>
                    <a:pt x="212" y="2"/>
                  </a:cubicBezTo>
                  <a:lnTo>
                    <a:pt x="212" y="102"/>
                  </a:lnTo>
                  <a:close/>
                  <a:moveTo>
                    <a:pt x="311" y="102"/>
                  </a:moveTo>
                  <a:cubicBezTo>
                    <a:pt x="343" y="2"/>
                    <a:pt x="343" y="2"/>
                    <a:pt x="343" y="2"/>
                  </a:cubicBezTo>
                  <a:cubicBezTo>
                    <a:pt x="319" y="2"/>
                    <a:pt x="319" y="2"/>
                    <a:pt x="319" y="2"/>
                  </a:cubicBezTo>
                  <a:cubicBezTo>
                    <a:pt x="297" y="82"/>
                    <a:pt x="297" y="82"/>
                    <a:pt x="297" y="82"/>
                  </a:cubicBezTo>
                  <a:cubicBezTo>
                    <a:pt x="275" y="2"/>
                    <a:pt x="275" y="2"/>
                    <a:pt x="275" y="2"/>
                  </a:cubicBezTo>
                  <a:cubicBezTo>
                    <a:pt x="249" y="2"/>
                    <a:pt x="249" y="2"/>
                    <a:pt x="249" y="2"/>
                  </a:cubicBezTo>
                  <a:cubicBezTo>
                    <a:pt x="282" y="102"/>
                    <a:pt x="282" y="102"/>
                    <a:pt x="282" y="102"/>
                  </a:cubicBezTo>
                  <a:lnTo>
                    <a:pt x="311" y="102"/>
                  </a:lnTo>
                  <a:close/>
                  <a:moveTo>
                    <a:pt x="730" y="20"/>
                  </a:moveTo>
                  <a:cubicBezTo>
                    <a:pt x="732" y="2"/>
                    <a:pt x="732" y="2"/>
                    <a:pt x="732" y="2"/>
                  </a:cubicBezTo>
                  <a:cubicBezTo>
                    <a:pt x="655" y="2"/>
                    <a:pt x="655" y="2"/>
                    <a:pt x="655" y="2"/>
                  </a:cubicBezTo>
                  <a:cubicBezTo>
                    <a:pt x="655" y="20"/>
                    <a:pt x="655" y="20"/>
                    <a:pt x="655" y="20"/>
                  </a:cubicBezTo>
                  <a:cubicBezTo>
                    <a:pt x="681" y="20"/>
                    <a:pt x="681" y="20"/>
                    <a:pt x="681" y="20"/>
                  </a:cubicBezTo>
                  <a:cubicBezTo>
                    <a:pt x="681" y="102"/>
                    <a:pt x="681" y="102"/>
                    <a:pt x="681" y="102"/>
                  </a:cubicBezTo>
                  <a:cubicBezTo>
                    <a:pt x="705" y="102"/>
                    <a:pt x="705" y="102"/>
                    <a:pt x="705" y="102"/>
                  </a:cubicBezTo>
                  <a:cubicBezTo>
                    <a:pt x="705" y="20"/>
                    <a:pt x="705" y="20"/>
                    <a:pt x="705" y="20"/>
                  </a:cubicBezTo>
                  <a:lnTo>
                    <a:pt x="730" y="20"/>
                  </a:lnTo>
                  <a:close/>
                  <a:moveTo>
                    <a:pt x="415" y="19"/>
                  </a:moveTo>
                  <a:cubicBezTo>
                    <a:pt x="417" y="2"/>
                    <a:pt x="417" y="2"/>
                    <a:pt x="417" y="2"/>
                  </a:cubicBezTo>
                  <a:cubicBezTo>
                    <a:pt x="356" y="2"/>
                    <a:pt x="356" y="2"/>
                    <a:pt x="356" y="2"/>
                  </a:cubicBezTo>
                  <a:cubicBezTo>
                    <a:pt x="356" y="102"/>
                    <a:pt x="356" y="102"/>
                    <a:pt x="356" y="102"/>
                  </a:cubicBezTo>
                  <a:cubicBezTo>
                    <a:pt x="417" y="102"/>
                    <a:pt x="417" y="102"/>
                    <a:pt x="417" y="102"/>
                  </a:cubicBezTo>
                  <a:cubicBezTo>
                    <a:pt x="417" y="85"/>
                    <a:pt x="417" y="85"/>
                    <a:pt x="417" y="85"/>
                  </a:cubicBezTo>
                  <a:cubicBezTo>
                    <a:pt x="380" y="85"/>
                    <a:pt x="380" y="85"/>
                    <a:pt x="380" y="85"/>
                  </a:cubicBezTo>
                  <a:cubicBezTo>
                    <a:pt x="380" y="59"/>
                    <a:pt x="380" y="59"/>
                    <a:pt x="380" y="59"/>
                  </a:cubicBezTo>
                  <a:cubicBezTo>
                    <a:pt x="410" y="59"/>
                    <a:pt x="410" y="59"/>
                    <a:pt x="410" y="59"/>
                  </a:cubicBezTo>
                  <a:cubicBezTo>
                    <a:pt x="410" y="43"/>
                    <a:pt x="410" y="43"/>
                    <a:pt x="410" y="43"/>
                  </a:cubicBezTo>
                  <a:cubicBezTo>
                    <a:pt x="380" y="43"/>
                    <a:pt x="380" y="43"/>
                    <a:pt x="380" y="43"/>
                  </a:cubicBezTo>
                  <a:cubicBezTo>
                    <a:pt x="380" y="19"/>
                    <a:pt x="380" y="19"/>
                    <a:pt x="380" y="19"/>
                  </a:cubicBezTo>
                  <a:lnTo>
                    <a:pt x="415" y="19"/>
                  </a:lnTo>
                  <a:close/>
                  <a:moveTo>
                    <a:pt x="459" y="47"/>
                  </a:moveTo>
                  <a:cubicBezTo>
                    <a:pt x="459" y="18"/>
                    <a:pt x="459" y="18"/>
                    <a:pt x="459" y="18"/>
                  </a:cubicBezTo>
                  <a:cubicBezTo>
                    <a:pt x="468" y="18"/>
                    <a:pt x="468" y="18"/>
                    <a:pt x="468" y="18"/>
                  </a:cubicBezTo>
                  <a:cubicBezTo>
                    <a:pt x="480" y="18"/>
                    <a:pt x="485" y="23"/>
                    <a:pt x="485" y="32"/>
                  </a:cubicBezTo>
                  <a:cubicBezTo>
                    <a:pt x="485" y="43"/>
                    <a:pt x="480" y="47"/>
                    <a:pt x="469" y="47"/>
                  </a:cubicBezTo>
                  <a:lnTo>
                    <a:pt x="459" y="47"/>
                  </a:lnTo>
                  <a:close/>
                  <a:moveTo>
                    <a:pt x="469" y="64"/>
                  </a:moveTo>
                  <a:cubicBezTo>
                    <a:pt x="489" y="102"/>
                    <a:pt x="489" y="102"/>
                    <a:pt x="489" y="102"/>
                  </a:cubicBezTo>
                  <a:cubicBezTo>
                    <a:pt x="516" y="102"/>
                    <a:pt x="516" y="102"/>
                    <a:pt x="516" y="102"/>
                  </a:cubicBezTo>
                  <a:cubicBezTo>
                    <a:pt x="490" y="59"/>
                    <a:pt x="490" y="59"/>
                    <a:pt x="490" y="59"/>
                  </a:cubicBezTo>
                  <a:cubicBezTo>
                    <a:pt x="503" y="53"/>
                    <a:pt x="510" y="45"/>
                    <a:pt x="510" y="32"/>
                  </a:cubicBezTo>
                  <a:cubicBezTo>
                    <a:pt x="510" y="11"/>
                    <a:pt x="496" y="2"/>
                    <a:pt x="468" y="2"/>
                  </a:cubicBezTo>
                  <a:cubicBezTo>
                    <a:pt x="436" y="2"/>
                    <a:pt x="436" y="2"/>
                    <a:pt x="436" y="2"/>
                  </a:cubicBezTo>
                  <a:cubicBezTo>
                    <a:pt x="436" y="102"/>
                    <a:pt x="436" y="102"/>
                    <a:pt x="436" y="102"/>
                  </a:cubicBezTo>
                  <a:cubicBezTo>
                    <a:pt x="459" y="102"/>
                    <a:pt x="459" y="102"/>
                    <a:pt x="459" y="102"/>
                  </a:cubicBezTo>
                  <a:cubicBezTo>
                    <a:pt x="459" y="64"/>
                    <a:pt x="459" y="64"/>
                    <a:pt x="459" y="64"/>
                  </a:cubicBezTo>
                  <a:lnTo>
                    <a:pt x="469" y="64"/>
                  </a:lnTo>
                  <a:close/>
                  <a:moveTo>
                    <a:pt x="907" y="20"/>
                  </a:moveTo>
                  <a:cubicBezTo>
                    <a:pt x="910" y="2"/>
                    <a:pt x="910" y="2"/>
                    <a:pt x="910" y="2"/>
                  </a:cubicBezTo>
                  <a:cubicBezTo>
                    <a:pt x="833" y="2"/>
                    <a:pt x="833" y="2"/>
                    <a:pt x="833" y="2"/>
                  </a:cubicBezTo>
                  <a:cubicBezTo>
                    <a:pt x="833" y="20"/>
                    <a:pt x="833" y="20"/>
                    <a:pt x="833" y="20"/>
                  </a:cubicBezTo>
                  <a:cubicBezTo>
                    <a:pt x="859" y="20"/>
                    <a:pt x="859" y="20"/>
                    <a:pt x="859" y="20"/>
                  </a:cubicBezTo>
                  <a:cubicBezTo>
                    <a:pt x="859" y="102"/>
                    <a:pt x="859" y="102"/>
                    <a:pt x="859" y="102"/>
                  </a:cubicBezTo>
                  <a:cubicBezTo>
                    <a:pt x="883" y="102"/>
                    <a:pt x="883" y="102"/>
                    <a:pt x="883" y="102"/>
                  </a:cubicBezTo>
                  <a:cubicBezTo>
                    <a:pt x="883" y="20"/>
                    <a:pt x="883" y="20"/>
                    <a:pt x="883" y="20"/>
                  </a:cubicBezTo>
                  <a:lnTo>
                    <a:pt x="907" y="20"/>
                  </a:lnTo>
                  <a:close/>
                  <a:moveTo>
                    <a:pt x="792" y="63"/>
                  </a:moveTo>
                  <a:cubicBezTo>
                    <a:pt x="771" y="63"/>
                    <a:pt x="771" y="63"/>
                    <a:pt x="771" y="63"/>
                  </a:cubicBezTo>
                  <a:cubicBezTo>
                    <a:pt x="781" y="19"/>
                    <a:pt x="781" y="19"/>
                    <a:pt x="781" y="19"/>
                  </a:cubicBezTo>
                  <a:lnTo>
                    <a:pt x="792" y="63"/>
                  </a:lnTo>
                  <a:close/>
                  <a:moveTo>
                    <a:pt x="796" y="80"/>
                  </a:moveTo>
                  <a:cubicBezTo>
                    <a:pt x="801" y="102"/>
                    <a:pt x="801" y="102"/>
                    <a:pt x="801" y="102"/>
                  </a:cubicBezTo>
                  <a:cubicBezTo>
                    <a:pt x="826" y="102"/>
                    <a:pt x="826" y="102"/>
                    <a:pt x="826" y="102"/>
                  </a:cubicBezTo>
                  <a:cubicBezTo>
                    <a:pt x="796" y="2"/>
                    <a:pt x="796" y="2"/>
                    <a:pt x="796" y="2"/>
                  </a:cubicBezTo>
                  <a:cubicBezTo>
                    <a:pt x="767" y="2"/>
                    <a:pt x="767" y="2"/>
                    <a:pt x="767" y="2"/>
                  </a:cubicBezTo>
                  <a:cubicBezTo>
                    <a:pt x="737" y="102"/>
                    <a:pt x="737" y="102"/>
                    <a:pt x="737" y="102"/>
                  </a:cubicBezTo>
                  <a:cubicBezTo>
                    <a:pt x="762" y="102"/>
                    <a:pt x="762" y="102"/>
                    <a:pt x="762" y="102"/>
                  </a:cubicBezTo>
                  <a:cubicBezTo>
                    <a:pt x="767" y="80"/>
                    <a:pt x="767" y="80"/>
                    <a:pt x="767" y="80"/>
                  </a:cubicBezTo>
                  <a:lnTo>
                    <a:pt x="796" y="80"/>
                  </a:lnTo>
                  <a:close/>
                  <a:moveTo>
                    <a:pt x="740" y="2"/>
                  </a:moveTo>
                  <a:cubicBezTo>
                    <a:pt x="740" y="20"/>
                    <a:pt x="740" y="20"/>
                    <a:pt x="740" y="20"/>
                  </a:cubicBezTo>
                  <a:cubicBezTo>
                    <a:pt x="754" y="20"/>
                    <a:pt x="754" y="20"/>
                    <a:pt x="754" y="20"/>
                  </a:cubicBezTo>
                  <a:cubicBezTo>
                    <a:pt x="757" y="2"/>
                    <a:pt x="757" y="2"/>
                    <a:pt x="757" y="2"/>
                  </a:cubicBezTo>
                  <a:lnTo>
                    <a:pt x="740" y="2"/>
                  </a:lnTo>
                  <a:close/>
                  <a:moveTo>
                    <a:pt x="809" y="2"/>
                  </a:moveTo>
                  <a:cubicBezTo>
                    <a:pt x="809" y="20"/>
                    <a:pt x="809" y="20"/>
                    <a:pt x="809" y="20"/>
                  </a:cubicBezTo>
                  <a:cubicBezTo>
                    <a:pt x="824" y="20"/>
                    <a:pt x="824" y="20"/>
                    <a:pt x="824" y="20"/>
                  </a:cubicBezTo>
                  <a:cubicBezTo>
                    <a:pt x="826" y="2"/>
                    <a:pt x="826" y="2"/>
                    <a:pt x="826" y="2"/>
                  </a:cubicBezTo>
                  <a:lnTo>
                    <a:pt x="809" y="2"/>
                  </a:lnTo>
                  <a:close/>
                  <a:moveTo>
                    <a:pt x="283" y="237"/>
                  </a:moveTo>
                  <a:cubicBezTo>
                    <a:pt x="307" y="237"/>
                    <a:pt x="307" y="237"/>
                    <a:pt x="307" y="237"/>
                  </a:cubicBezTo>
                  <a:cubicBezTo>
                    <a:pt x="307" y="164"/>
                    <a:pt x="307" y="164"/>
                    <a:pt x="307" y="164"/>
                  </a:cubicBezTo>
                  <a:cubicBezTo>
                    <a:pt x="307" y="146"/>
                    <a:pt x="298" y="135"/>
                    <a:pt x="280" y="135"/>
                  </a:cubicBezTo>
                  <a:cubicBezTo>
                    <a:pt x="268" y="135"/>
                    <a:pt x="257" y="140"/>
                    <a:pt x="249" y="150"/>
                  </a:cubicBezTo>
                  <a:cubicBezTo>
                    <a:pt x="247" y="137"/>
                    <a:pt x="247" y="137"/>
                    <a:pt x="247" y="137"/>
                  </a:cubicBezTo>
                  <a:cubicBezTo>
                    <a:pt x="226" y="137"/>
                    <a:pt x="226" y="137"/>
                    <a:pt x="226" y="137"/>
                  </a:cubicBezTo>
                  <a:cubicBezTo>
                    <a:pt x="226" y="237"/>
                    <a:pt x="226" y="237"/>
                    <a:pt x="226" y="237"/>
                  </a:cubicBezTo>
                  <a:cubicBezTo>
                    <a:pt x="250" y="237"/>
                    <a:pt x="250" y="237"/>
                    <a:pt x="250" y="237"/>
                  </a:cubicBezTo>
                  <a:cubicBezTo>
                    <a:pt x="250" y="167"/>
                    <a:pt x="250" y="167"/>
                    <a:pt x="250" y="167"/>
                  </a:cubicBezTo>
                  <a:cubicBezTo>
                    <a:pt x="256" y="159"/>
                    <a:pt x="262" y="153"/>
                    <a:pt x="271" y="153"/>
                  </a:cubicBezTo>
                  <a:cubicBezTo>
                    <a:pt x="279" y="153"/>
                    <a:pt x="283" y="157"/>
                    <a:pt x="283" y="167"/>
                  </a:cubicBezTo>
                  <a:lnTo>
                    <a:pt x="283" y="237"/>
                  </a:lnTo>
                  <a:close/>
                  <a:moveTo>
                    <a:pt x="609" y="237"/>
                  </a:moveTo>
                  <a:cubicBezTo>
                    <a:pt x="609" y="166"/>
                    <a:pt x="609" y="166"/>
                    <a:pt x="609" y="166"/>
                  </a:cubicBezTo>
                  <a:cubicBezTo>
                    <a:pt x="614" y="159"/>
                    <a:pt x="621" y="153"/>
                    <a:pt x="628" y="153"/>
                  </a:cubicBezTo>
                  <a:cubicBezTo>
                    <a:pt x="635" y="153"/>
                    <a:pt x="639" y="157"/>
                    <a:pt x="639" y="167"/>
                  </a:cubicBezTo>
                  <a:cubicBezTo>
                    <a:pt x="639" y="237"/>
                    <a:pt x="639" y="237"/>
                    <a:pt x="639" y="237"/>
                  </a:cubicBezTo>
                  <a:cubicBezTo>
                    <a:pt x="663" y="237"/>
                    <a:pt x="663" y="237"/>
                    <a:pt x="663" y="237"/>
                  </a:cubicBezTo>
                  <a:cubicBezTo>
                    <a:pt x="663" y="166"/>
                    <a:pt x="663" y="166"/>
                    <a:pt x="663" y="166"/>
                  </a:cubicBezTo>
                  <a:cubicBezTo>
                    <a:pt x="668" y="159"/>
                    <a:pt x="674" y="153"/>
                    <a:pt x="682" y="153"/>
                  </a:cubicBezTo>
                  <a:cubicBezTo>
                    <a:pt x="689" y="153"/>
                    <a:pt x="692" y="157"/>
                    <a:pt x="692" y="167"/>
                  </a:cubicBezTo>
                  <a:cubicBezTo>
                    <a:pt x="692" y="237"/>
                    <a:pt x="692" y="237"/>
                    <a:pt x="692" y="237"/>
                  </a:cubicBezTo>
                  <a:cubicBezTo>
                    <a:pt x="716" y="237"/>
                    <a:pt x="716" y="237"/>
                    <a:pt x="716" y="237"/>
                  </a:cubicBezTo>
                  <a:cubicBezTo>
                    <a:pt x="716" y="164"/>
                    <a:pt x="716" y="164"/>
                    <a:pt x="716" y="164"/>
                  </a:cubicBezTo>
                  <a:cubicBezTo>
                    <a:pt x="716" y="146"/>
                    <a:pt x="708" y="135"/>
                    <a:pt x="690" y="135"/>
                  </a:cubicBezTo>
                  <a:cubicBezTo>
                    <a:pt x="680" y="135"/>
                    <a:pt x="669" y="140"/>
                    <a:pt x="660" y="150"/>
                  </a:cubicBezTo>
                  <a:cubicBezTo>
                    <a:pt x="657" y="140"/>
                    <a:pt x="649" y="135"/>
                    <a:pt x="636" y="135"/>
                  </a:cubicBezTo>
                  <a:cubicBezTo>
                    <a:pt x="626" y="135"/>
                    <a:pt x="616" y="140"/>
                    <a:pt x="607" y="150"/>
                  </a:cubicBezTo>
                  <a:cubicBezTo>
                    <a:pt x="606" y="137"/>
                    <a:pt x="606" y="137"/>
                    <a:pt x="606" y="137"/>
                  </a:cubicBezTo>
                  <a:cubicBezTo>
                    <a:pt x="585" y="137"/>
                    <a:pt x="585" y="137"/>
                    <a:pt x="585" y="137"/>
                  </a:cubicBezTo>
                  <a:cubicBezTo>
                    <a:pt x="585" y="237"/>
                    <a:pt x="585" y="237"/>
                    <a:pt x="585" y="237"/>
                  </a:cubicBezTo>
                  <a:lnTo>
                    <a:pt x="609" y="237"/>
                  </a:lnTo>
                  <a:close/>
                  <a:moveTo>
                    <a:pt x="331" y="237"/>
                  </a:moveTo>
                  <a:cubicBezTo>
                    <a:pt x="355" y="237"/>
                    <a:pt x="355" y="237"/>
                    <a:pt x="355" y="237"/>
                  </a:cubicBezTo>
                  <a:cubicBezTo>
                    <a:pt x="355" y="137"/>
                    <a:pt x="355" y="137"/>
                    <a:pt x="355" y="137"/>
                  </a:cubicBezTo>
                  <a:cubicBezTo>
                    <a:pt x="331" y="137"/>
                    <a:pt x="331" y="137"/>
                    <a:pt x="331" y="137"/>
                  </a:cubicBezTo>
                  <a:lnTo>
                    <a:pt x="331" y="237"/>
                  </a:lnTo>
                  <a:close/>
                  <a:moveTo>
                    <a:pt x="0" y="237"/>
                  </a:moveTo>
                  <a:cubicBezTo>
                    <a:pt x="24" y="237"/>
                    <a:pt x="24" y="237"/>
                    <a:pt x="24" y="237"/>
                  </a:cubicBezTo>
                  <a:cubicBezTo>
                    <a:pt x="24" y="137"/>
                    <a:pt x="24" y="137"/>
                    <a:pt x="24" y="137"/>
                  </a:cubicBezTo>
                  <a:cubicBezTo>
                    <a:pt x="0" y="137"/>
                    <a:pt x="0" y="137"/>
                    <a:pt x="0" y="137"/>
                  </a:cubicBezTo>
                  <a:lnTo>
                    <a:pt x="0" y="237"/>
                  </a:lnTo>
                  <a:close/>
                  <a:moveTo>
                    <a:pt x="84" y="137"/>
                  </a:moveTo>
                  <a:cubicBezTo>
                    <a:pt x="59" y="137"/>
                    <a:pt x="59" y="137"/>
                    <a:pt x="59" y="137"/>
                  </a:cubicBezTo>
                  <a:cubicBezTo>
                    <a:pt x="25" y="182"/>
                    <a:pt x="25" y="182"/>
                    <a:pt x="25" y="182"/>
                  </a:cubicBezTo>
                  <a:cubicBezTo>
                    <a:pt x="59" y="237"/>
                    <a:pt x="59" y="237"/>
                    <a:pt x="59" y="237"/>
                  </a:cubicBezTo>
                  <a:cubicBezTo>
                    <a:pt x="86" y="237"/>
                    <a:pt x="86" y="237"/>
                    <a:pt x="86" y="237"/>
                  </a:cubicBezTo>
                  <a:cubicBezTo>
                    <a:pt x="50" y="181"/>
                    <a:pt x="50" y="181"/>
                    <a:pt x="50" y="181"/>
                  </a:cubicBezTo>
                  <a:lnTo>
                    <a:pt x="84" y="137"/>
                  </a:lnTo>
                  <a:close/>
                  <a:moveTo>
                    <a:pt x="125" y="217"/>
                  </a:moveTo>
                  <a:cubicBezTo>
                    <a:pt x="125" y="137"/>
                    <a:pt x="125" y="137"/>
                    <a:pt x="125" y="137"/>
                  </a:cubicBezTo>
                  <a:cubicBezTo>
                    <a:pt x="101" y="137"/>
                    <a:pt x="101" y="137"/>
                    <a:pt x="101" y="137"/>
                  </a:cubicBezTo>
                  <a:cubicBezTo>
                    <a:pt x="101" y="237"/>
                    <a:pt x="101" y="237"/>
                    <a:pt x="101" y="237"/>
                  </a:cubicBezTo>
                  <a:cubicBezTo>
                    <a:pt x="155" y="237"/>
                    <a:pt x="155" y="237"/>
                    <a:pt x="155" y="237"/>
                  </a:cubicBezTo>
                  <a:cubicBezTo>
                    <a:pt x="159" y="217"/>
                    <a:pt x="159" y="217"/>
                    <a:pt x="159" y="217"/>
                  </a:cubicBezTo>
                  <a:lnTo>
                    <a:pt x="125" y="217"/>
                  </a:lnTo>
                  <a:close/>
                  <a:moveTo>
                    <a:pt x="177" y="237"/>
                  </a:moveTo>
                  <a:cubicBezTo>
                    <a:pt x="201" y="237"/>
                    <a:pt x="201" y="237"/>
                    <a:pt x="201" y="237"/>
                  </a:cubicBezTo>
                  <a:cubicBezTo>
                    <a:pt x="201" y="137"/>
                    <a:pt x="201" y="137"/>
                    <a:pt x="201" y="137"/>
                  </a:cubicBezTo>
                  <a:cubicBezTo>
                    <a:pt x="177" y="137"/>
                    <a:pt x="177" y="137"/>
                    <a:pt x="177" y="137"/>
                  </a:cubicBezTo>
                  <a:lnTo>
                    <a:pt x="177" y="237"/>
                  </a:lnTo>
                  <a:close/>
                  <a:moveTo>
                    <a:pt x="380" y="237"/>
                  </a:moveTo>
                  <a:cubicBezTo>
                    <a:pt x="404" y="237"/>
                    <a:pt x="404" y="237"/>
                    <a:pt x="404" y="237"/>
                  </a:cubicBezTo>
                  <a:cubicBezTo>
                    <a:pt x="404" y="137"/>
                    <a:pt x="404" y="137"/>
                    <a:pt x="404" y="137"/>
                  </a:cubicBezTo>
                  <a:cubicBezTo>
                    <a:pt x="380" y="137"/>
                    <a:pt x="380" y="137"/>
                    <a:pt x="380" y="137"/>
                  </a:cubicBezTo>
                  <a:lnTo>
                    <a:pt x="380" y="237"/>
                  </a:lnTo>
                  <a:close/>
                  <a:moveTo>
                    <a:pt x="464" y="137"/>
                  </a:moveTo>
                  <a:cubicBezTo>
                    <a:pt x="439" y="137"/>
                    <a:pt x="439" y="137"/>
                    <a:pt x="439" y="137"/>
                  </a:cubicBezTo>
                  <a:cubicBezTo>
                    <a:pt x="405" y="182"/>
                    <a:pt x="405" y="182"/>
                    <a:pt x="405" y="182"/>
                  </a:cubicBezTo>
                  <a:cubicBezTo>
                    <a:pt x="439" y="237"/>
                    <a:pt x="439" y="237"/>
                    <a:pt x="439" y="237"/>
                  </a:cubicBezTo>
                  <a:cubicBezTo>
                    <a:pt x="467" y="237"/>
                    <a:pt x="467" y="237"/>
                    <a:pt x="467" y="237"/>
                  </a:cubicBezTo>
                  <a:cubicBezTo>
                    <a:pt x="430" y="181"/>
                    <a:pt x="430" y="181"/>
                    <a:pt x="430" y="181"/>
                  </a:cubicBezTo>
                  <a:lnTo>
                    <a:pt x="464" y="137"/>
                  </a:lnTo>
                  <a:close/>
                  <a:moveTo>
                    <a:pt x="538" y="137"/>
                  </a:moveTo>
                  <a:cubicBezTo>
                    <a:pt x="538" y="192"/>
                    <a:pt x="538" y="192"/>
                    <a:pt x="538" y="192"/>
                  </a:cubicBezTo>
                  <a:cubicBezTo>
                    <a:pt x="538" y="211"/>
                    <a:pt x="535" y="220"/>
                    <a:pt x="519" y="220"/>
                  </a:cubicBezTo>
                  <a:cubicBezTo>
                    <a:pt x="504" y="220"/>
                    <a:pt x="501" y="211"/>
                    <a:pt x="501" y="192"/>
                  </a:cubicBezTo>
                  <a:cubicBezTo>
                    <a:pt x="501" y="137"/>
                    <a:pt x="501" y="137"/>
                    <a:pt x="501" y="137"/>
                  </a:cubicBezTo>
                  <a:cubicBezTo>
                    <a:pt x="477" y="137"/>
                    <a:pt x="477" y="137"/>
                    <a:pt x="477" y="137"/>
                  </a:cubicBezTo>
                  <a:cubicBezTo>
                    <a:pt x="477" y="193"/>
                    <a:pt x="477" y="193"/>
                    <a:pt x="477" y="193"/>
                  </a:cubicBezTo>
                  <a:cubicBezTo>
                    <a:pt x="477" y="220"/>
                    <a:pt x="489" y="239"/>
                    <a:pt x="519" y="239"/>
                  </a:cubicBezTo>
                  <a:cubicBezTo>
                    <a:pt x="550" y="239"/>
                    <a:pt x="562" y="220"/>
                    <a:pt x="562" y="193"/>
                  </a:cubicBezTo>
                  <a:cubicBezTo>
                    <a:pt x="562" y="137"/>
                    <a:pt x="562" y="137"/>
                    <a:pt x="562" y="137"/>
                  </a:cubicBezTo>
                  <a:lnTo>
                    <a:pt x="538" y="137"/>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32"/>
            <p:cNvSpPr>
              <a:spLocks/>
            </p:cNvSpPr>
            <p:nvPr userDrawn="1"/>
          </p:nvSpPr>
          <p:spPr bwMode="auto">
            <a:xfrm>
              <a:off x="425" y="740"/>
              <a:ext cx="425" cy="567"/>
            </a:xfrm>
            <a:custGeom>
              <a:avLst/>
              <a:gdLst>
                <a:gd name="T0" fmla="*/ 0 w 425"/>
                <a:gd name="T1" fmla="*/ 567 h 567"/>
                <a:gd name="T2" fmla="*/ 0 w 425"/>
                <a:gd name="T3" fmla="*/ 247 h 567"/>
                <a:gd name="T4" fmla="*/ 425 w 425"/>
                <a:gd name="T5" fmla="*/ 0 h 567"/>
                <a:gd name="T6" fmla="*/ 425 w 425"/>
                <a:gd name="T7" fmla="*/ 320 h 567"/>
                <a:gd name="T8" fmla="*/ 0 w 425"/>
                <a:gd name="T9" fmla="*/ 567 h 567"/>
              </a:gdLst>
              <a:ahLst/>
              <a:cxnLst>
                <a:cxn ang="0">
                  <a:pos x="T0" y="T1"/>
                </a:cxn>
                <a:cxn ang="0">
                  <a:pos x="T2" y="T3"/>
                </a:cxn>
                <a:cxn ang="0">
                  <a:pos x="T4" y="T5"/>
                </a:cxn>
                <a:cxn ang="0">
                  <a:pos x="T6" y="T7"/>
                </a:cxn>
                <a:cxn ang="0">
                  <a:pos x="T8" y="T9"/>
                </a:cxn>
              </a:cxnLst>
              <a:rect l="0" t="0" r="r" b="b"/>
              <a:pathLst>
                <a:path w="425" h="567">
                  <a:moveTo>
                    <a:pt x="0" y="567"/>
                  </a:moveTo>
                  <a:lnTo>
                    <a:pt x="0" y="247"/>
                  </a:lnTo>
                  <a:lnTo>
                    <a:pt x="425" y="0"/>
                  </a:lnTo>
                  <a:lnTo>
                    <a:pt x="425" y="320"/>
                  </a:lnTo>
                  <a:lnTo>
                    <a:pt x="0" y="567"/>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33"/>
            <p:cNvSpPr>
              <a:spLocks/>
            </p:cNvSpPr>
            <p:nvPr userDrawn="1"/>
          </p:nvSpPr>
          <p:spPr bwMode="auto">
            <a:xfrm>
              <a:off x="0" y="740"/>
              <a:ext cx="425" cy="567"/>
            </a:xfrm>
            <a:custGeom>
              <a:avLst/>
              <a:gdLst>
                <a:gd name="T0" fmla="*/ 0 w 425"/>
                <a:gd name="T1" fmla="*/ 0 h 567"/>
                <a:gd name="T2" fmla="*/ 0 w 425"/>
                <a:gd name="T3" fmla="*/ 320 h 567"/>
                <a:gd name="T4" fmla="*/ 425 w 425"/>
                <a:gd name="T5" fmla="*/ 567 h 567"/>
                <a:gd name="T6" fmla="*/ 425 w 425"/>
                <a:gd name="T7" fmla="*/ 247 h 567"/>
                <a:gd name="T8" fmla="*/ 0 w 425"/>
                <a:gd name="T9" fmla="*/ 0 h 567"/>
              </a:gdLst>
              <a:ahLst/>
              <a:cxnLst>
                <a:cxn ang="0">
                  <a:pos x="T0" y="T1"/>
                </a:cxn>
                <a:cxn ang="0">
                  <a:pos x="T2" y="T3"/>
                </a:cxn>
                <a:cxn ang="0">
                  <a:pos x="T4" y="T5"/>
                </a:cxn>
                <a:cxn ang="0">
                  <a:pos x="T6" y="T7"/>
                </a:cxn>
                <a:cxn ang="0">
                  <a:pos x="T8" y="T9"/>
                </a:cxn>
              </a:cxnLst>
              <a:rect l="0" t="0" r="r" b="b"/>
              <a:pathLst>
                <a:path w="425" h="567">
                  <a:moveTo>
                    <a:pt x="0" y="0"/>
                  </a:moveTo>
                  <a:lnTo>
                    <a:pt x="0" y="320"/>
                  </a:lnTo>
                  <a:lnTo>
                    <a:pt x="425" y="567"/>
                  </a:lnTo>
                  <a:lnTo>
                    <a:pt x="425" y="247"/>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34"/>
            <p:cNvSpPr>
              <a:spLocks/>
            </p:cNvSpPr>
            <p:nvPr userDrawn="1"/>
          </p:nvSpPr>
          <p:spPr bwMode="auto">
            <a:xfrm>
              <a:off x="0" y="1144"/>
              <a:ext cx="425" cy="404"/>
            </a:xfrm>
            <a:custGeom>
              <a:avLst/>
              <a:gdLst>
                <a:gd name="T0" fmla="*/ 0 w 425"/>
                <a:gd name="T1" fmla="*/ 404 h 404"/>
                <a:gd name="T2" fmla="*/ 0 w 425"/>
                <a:gd name="T3" fmla="*/ 84 h 404"/>
                <a:gd name="T4" fmla="*/ 147 w 425"/>
                <a:gd name="T5" fmla="*/ 0 h 404"/>
                <a:gd name="T6" fmla="*/ 425 w 425"/>
                <a:gd name="T7" fmla="*/ 163 h 404"/>
                <a:gd name="T8" fmla="*/ 0 w 425"/>
                <a:gd name="T9" fmla="*/ 404 h 404"/>
              </a:gdLst>
              <a:ahLst/>
              <a:cxnLst>
                <a:cxn ang="0">
                  <a:pos x="T0" y="T1"/>
                </a:cxn>
                <a:cxn ang="0">
                  <a:pos x="T2" y="T3"/>
                </a:cxn>
                <a:cxn ang="0">
                  <a:pos x="T4" y="T5"/>
                </a:cxn>
                <a:cxn ang="0">
                  <a:pos x="T6" y="T7"/>
                </a:cxn>
                <a:cxn ang="0">
                  <a:pos x="T8" y="T9"/>
                </a:cxn>
              </a:cxnLst>
              <a:rect l="0" t="0" r="r" b="b"/>
              <a:pathLst>
                <a:path w="425" h="404">
                  <a:moveTo>
                    <a:pt x="0" y="404"/>
                  </a:moveTo>
                  <a:lnTo>
                    <a:pt x="0" y="84"/>
                  </a:lnTo>
                  <a:lnTo>
                    <a:pt x="147" y="0"/>
                  </a:lnTo>
                  <a:lnTo>
                    <a:pt x="425" y="163"/>
                  </a:lnTo>
                  <a:lnTo>
                    <a:pt x="0" y="404"/>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2" name="Rechteck 21"/>
          <p:cNvSpPr/>
          <p:nvPr userDrawn="1"/>
        </p:nvSpPr>
        <p:spPr>
          <a:xfrm>
            <a:off x="-7268" y="3651870"/>
            <a:ext cx="9151267" cy="14916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itle 1"/>
          <p:cNvSpPr>
            <a:spLocks noGrp="1"/>
          </p:cNvSpPr>
          <p:nvPr>
            <p:ph type="ctrTitle"/>
          </p:nvPr>
        </p:nvSpPr>
        <p:spPr>
          <a:xfrm>
            <a:off x="237207" y="3651870"/>
            <a:ext cx="8655273" cy="648072"/>
          </a:xfrm>
        </p:spPr>
        <p:txBody>
          <a:bodyPr bIns="9144" anchor="ctr" anchorCtr="0"/>
          <a:lstStyle>
            <a:lvl1pPr>
              <a:defRPr sz="2800">
                <a:solidFill>
                  <a:srgbClr val="0056A2"/>
                </a:solidFill>
              </a:defRPr>
            </a:lvl1pPr>
          </a:lstStyle>
          <a:p>
            <a:r>
              <a:rPr lang="de-DE" dirty="0"/>
              <a:t>Titelmasterformat durch Klicken bearbeiten</a:t>
            </a:r>
            <a:endParaRPr lang="en-US" dirty="0"/>
          </a:p>
        </p:txBody>
      </p:sp>
      <p:sp>
        <p:nvSpPr>
          <p:cNvPr id="26" name="Subtitle 2"/>
          <p:cNvSpPr>
            <a:spLocks noGrp="1"/>
          </p:cNvSpPr>
          <p:nvPr>
            <p:ph type="subTitle" idx="1"/>
          </p:nvPr>
        </p:nvSpPr>
        <p:spPr>
          <a:xfrm>
            <a:off x="237207" y="4340418"/>
            <a:ext cx="8655273" cy="418356"/>
          </a:xfrm>
        </p:spPr>
        <p:txBody>
          <a:bodyPr tIns="9144">
            <a:normAutofit/>
          </a:bodyPr>
          <a:lstStyle>
            <a:lvl1pPr marL="0" indent="0" algn="l">
              <a:buNone/>
              <a:defRPr kumimoji="0" lang="en-US" sz="2200" b="0" i="0" u="none" strike="noStrike" kern="1200" cap="none" spc="0" normalizeH="0" baseline="0" noProof="0" dirty="0" smtClean="0">
                <a:ln>
                  <a:noFill/>
                </a:ln>
                <a:solidFill>
                  <a:srgbClr val="0056A2"/>
                </a:solidFill>
                <a:effectLst/>
                <a:uLnTx/>
                <a:uFillTx/>
                <a:latin typeface="Arial" panose="020B0604020202020204" pitchFamily="34" charset="0"/>
                <a:ea typeface="+mj-ea"/>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de-DE" dirty="0"/>
              <a:t>Formatvorlage des Untertitelmasters durch Klicken bearbeiten</a:t>
            </a:r>
            <a:endParaRPr lang="en-US" dirty="0"/>
          </a:p>
        </p:txBody>
      </p:sp>
      <p:sp>
        <p:nvSpPr>
          <p:cNvPr id="27" name="Textplatzhalter 47"/>
          <p:cNvSpPr>
            <a:spLocks noGrp="1"/>
          </p:cNvSpPr>
          <p:nvPr>
            <p:ph type="body" sz="quarter" idx="14" hasCustomPrompt="1"/>
          </p:nvPr>
        </p:nvSpPr>
        <p:spPr>
          <a:xfrm>
            <a:off x="238912" y="4788232"/>
            <a:ext cx="5760640" cy="288032"/>
          </a:xfrm>
        </p:spPr>
        <p:txBody>
          <a:bodyPr>
            <a:normAutofit/>
          </a:bodyPr>
          <a:lstStyle>
            <a:lvl1pPr>
              <a:lnSpc>
                <a:spcPct val="100000"/>
              </a:lnSpc>
              <a:spcBef>
                <a:spcPts val="0"/>
              </a:spcBef>
              <a:defRPr sz="1400" b="0">
                <a:solidFill>
                  <a:schemeClr val="tx1"/>
                </a:solidFill>
              </a:defRPr>
            </a:lvl1pPr>
          </a:lstStyle>
          <a:p>
            <a:pPr lvl="0"/>
            <a:r>
              <a:rPr lang="de-DE" dirty="0"/>
              <a:t>Ort | Datum | Vortragender</a:t>
            </a:r>
          </a:p>
        </p:txBody>
      </p:sp>
      <p:sp>
        <p:nvSpPr>
          <p:cNvPr id="28" name="Textplatzhalter 47"/>
          <p:cNvSpPr>
            <a:spLocks noGrp="1"/>
          </p:cNvSpPr>
          <p:nvPr>
            <p:ph type="body" sz="quarter" idx="12" hasCustomPrompt="1"/>
          </p:nvPr>
        </p:nvSpPr>
        <p:spPr>
          <a:xfrm>
            <a:off x="3131840" y="267494"/>
            <a:ext cx="5760640" cy="288032"/>
          </a:xfrm>
        </p:spPr>
        <p:txBody>
          <a:bodyPr>
            <a:normAutofit/>
          </a:bodyPr>
          <a:lstStyle>
            <a:lvl1pPr marL="0" indent="0">
              <a:lnSpc>
                <a:spcPct val="100000"/>
              </a:lnSpc>
              <a:spcBef>
                <a:spcPts val="0"/>
              </a:spcBef>
              <a:buNone/>
              <a:defRPr sz="1400" b="1">
                <a:solidFill>
                  <a:srgbClr val="0056A2"/>
                </a:solidFill>
              </a:defRPr>
            </a:lvl1pPr>
          </a:lstStyle>
          <a:p>
            <a:pPr lvl="0"/>
            <a:r>
              <a:rPr lang="de-DE" dirty="0"/>
              <a:t>Klinik für Allgemeinmedizin</a:t>
            </a:r>
          </a:p>
        </p:txBody>
      </p:sp>
      <p:sp>
        <p:nvSpPr>
          <p:cNvPr id="29" name="Textplatzhalter 47"/>
          <p:cNvSpPr>
            <a:spLocks noGrp="1"/>
          </p:cNvSpPr>
          <p:nvPr>
            <p:ph type="body" sz="quarter" idx="13" hasCustomPrompt="1"/>
          </p:nvPr>
        </p:nvSpPr>
        <p:spPr>
          <a:xfrm>
            <a:off x="3131840" y="555526"/>
            <a:ext cx="5760640" cy="288032"/>
          </a:xfrm>
        </p:spPr>
        <p:txBody>
          <a:bodyPr>
            <a:normAutofit/>
          </a:bodyPr>
          <a:lstStyle>
            <a:lvl1pPr marL="0" indent="0">
              <a:lnSpc>
                <a:spcPct val="100000"/>
              </a:lnSpc>
              <a:spcBef>
                <a:spcPts val="0"/>
              </a:spcBef>
              <a:buNone/>
              <a:defRPr sz="1400" b="0">
                <a:solidFill>
                  <a:srgbClr val="0056A2"/>
                </a:solidFill>
              </a:defRPr>
            </a:lvl1pPr>
          </a:lstStyle>
          <a:p>
            <a:pPr lvl="0"/>
            <a:r>
              <a:rPr lang="de-DE" dirty="0"/>
              <a:t>Abteilung</a:t>
            </a:r>
          </a:p>
        </p:txBody>
      </p:sp>
    </p:spTree>
    <p:extLst>
      <p:ext uri="{BB962C8B-B14F-4D97-AF65-F5344CB8AC3E}">
        <p14:creationId xmlns:p14="http://schemas.microsoft.com/office/powerpoint/2010/main" val="3425105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51520" y="1707654"/>
            <a:ext cx="4244280" cy="28083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707654"/>
            <a:ext cx="4244280" cy="28083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Date Placeholder 3"/>
          <p:cNvSpPr>
            <a:spLocks noGrp="1"/>
          </p:cNvSpPr>
          <p:nvPr>
            <p:ph type="dt" sz="half" idx="10"/>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D944271C-2E53-4BCE-BFC4-80B4EBBB1B7E}" type="datetime1">
              <a:rPr lang="de-DE" smtClean="0"/>
              <a:t>30.01.2026</a:t>
            </a:fld>
            <a:endParaRPr lang="de-DE" dirty="0"/>
          </a:p>
        </p:txBody>
      </p:sp>
      <p:sp>
        <p:nvSpPr>
          <p:cNvPr id="12"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13"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
        <p:nvSpPr>
          <p:cNvPr id="15" name="Title Placeholder 1"/>
          <p:cNvSpPr>
            <a:spLocks noGrp="1"/>
          </p:cNvSpPr>
          <p:nvPr>
            <p:ph type="title"/>
          </p:nvPr>
        </p:nvSpPr>
        <p:spPr>
          <a:xfrm>
            <a:off x="232488" y="843558"/>
            <a:ext cx="8659992" cy="720080"/>
          </a:xfrm>
          <a:prstGeom prst="rect">
            <a:avLst/>
          </a:prstGeom>
        </p:spPr>
        <p:txBody>
          <a:bodyPr vert="horz" lIns="91440" tIns="45720" rIns="91440" bIns="45720" rtlCol="0" anchor="ctr">
            <a:noAutofit/>
          </a:bodyPr>
          <a:lstStyle/>
          <a:p>
            <a:endParaRPr lang="en-US" dirty="0"/>
          </a:p>
        </p:txBody>
      </p:sp>
    </p:spTree>
    <p:extLst>
      <p:ext uri="{BB962C8B-B14F-4D97-AF65-F5344CB8AC3E}">
        <p14:creationId xmlns:p14="http://schemas.microsoft.com/office/powerpoint/2010/main" val="1939852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51520" y="2067694"/>
            <a:ext cx="4244280" cy="24482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2067694"/>
            <a:ext cx="4244280" cy="24482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Date Placeholder 3"/>
          <p:cNvSpPr>
            <a:spLocks noGrp="1"/>
          </p:cNvSpPr>
          <p:nvPr>
            <p:ph type="dt" sz="half" idx="10"/>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865C37A1-24D8-4D28-8B45-25C677C5773D}" type="datetime1">
              <a:rPr lang="de-DE" smtClean="0"/>
              <a:t>30.01.2026</a:t>
            </a:fld>
            <a:endParaRPr lang="de-DE" dirty="0"/>
          </a:p>
        </p:txBody>
      </p:sp>
      <p:sp>
        <p:nvSpPr>
          <p:cNvPr id="12"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13"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
        <p:nvSpPr>
          <p:cNvPr id="15" name="Title Placeholder 1"/>
          <p:cNvSpPr>
            <a:spLocks noGrp="1"/>
          </p:cNvSpPr>
          <p:nvPr>
            <p:ph type="title"/>
          </p:nvPr>
        </p:nvSpPr>
        <p:spPr>
          <a:xfrm>
            <a:off x="232488" y="843558"/>
            <a:ext cx="8659992" cy="720080"/>
          </a:xfrm>
          <a:prstGeom prst="rect">
            <a:avLst/>
          </a:prstGeom>
        </p:spPr>
        <p:txBody>
          <a:bodyPr vert="horz" lIns="91440" tIns="45720" rIns="91440" bIns="45720" rtlCol="0" anchor="ctr">
            <a:noAutofit/>
          </a:bodyPr>
          <a:lstStyle/>
          <a:p>
            <a:endParaRPr lang="en-US" dirty="0"/>
          </a:p>
        </p:txBody>
      </p:sp>
      <p:sp>
        <p:nvSpPr>
          <p:cNvPr id="8" name="Textplatzhalter 2"/>
          <p:cNvSpPr>
            <a:spLocks noGrp="1"/>
          </p:cNvSpPr>
          <p:nvPr>
            <p:ph type="body" idx="11"/>
          </p:nvPr>
        </p:nvSpPr>
        <p:spPr>
          <a:xfrm>
            <a:off x="251520" y="1707654"/>
            <a:ext cx="4248472" cy="335806"/>
          </a:xfrm>
          <a:prstGeom prst="rect">
            <a:avLst/>
          </a:prstGeom>
        </p:spPr>
        <p:txBody>
          <a:bodyPr anchor="b">
            <a:normAutofit/>
          </a:bodyPr>
          <a:lstStyle>
            <a:lvl1pPr marL="0" indent="0">
              <a:buNone/>
              <a:defRPr sz="1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9" name="Textplatzhalter 2"/>
          <p:cNvSpPr>
            <a:spLocks noGrp="1"/>
          </p:cNvSpPr>
          <p:nvPr>
            <p:ph type="body" idx="12"/>
          </p:nvPr>
        </p:nvSpPr>
        <p:spPr>
          <a:xfrm>
            <a:off x="4644008" y="1707654"/>
            <a:ext cx="4248472" cy="335806"/>
          </a:xfrm>
          <a:prstGeom prst="rect">
            <a:avLst/>
          </a:prstGeom>
        </p:spPr>
        <p:txBody>
          <a:bodyPr anchor="b">
            <a:normAutofit/>
          </a:bodyPr>
          <a:lstStyle>
            <a:lvl1pPr marL="0" indent="0">
              <a:buNone/>
              <a:defRPr sz="1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Tree>
    <p:extLst>
      <p:ext uri="{BB962C8B-B14F-4D97-AF65-F5344CB8AC3E}">
        <p14:creationId xmlns:p14="http://schemas.microsoft.com/office/powerpoint/2010/main" val="39187914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232488" y="843558"/>
            <a:ext cx="8659992" cy="720080"/>
          </a:xfrm>
          <a:prstGeom prst="rect">
            <a:avLst/>
          </a:prstGeom>
        </p:spPr>
        <p:txBody>
          <a:bodyPr vert="horz" lIns="91440" tIns="45720" rIns="91440" bIns="45720" rtlCol="0" anchor="ctr">
            <a:noAutofit/>
          </a:bodyPr>
          <a:lstStyle/>
          <a:p>
            <a:endParaRPr lang="en-US" dirty="0"/>
          </a:p>
        </p:txBody>
      </p:sp>
      <p:sp>
        <p:nvSpPr>
          <p:cNvPr id="7" name="Date Placeholder 3"/>
          <p:cNvSpPr>
            <a:spLocks noGrp="1"/>
          </p:cNvSpPr>
          <p:nvPr>
            <p:ph type="dt" sz="half" idx="10"/>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61D6532A-C5B4-48D9-9BAA-815D9289EEF8}" type="datetime1">
              <a:rPr lang="de-DE" smtClean="0"/>
              <a:t>30.01.2026</a:t>
            </a:fld>
            <a:endParaRPr lang="de-DE" dirty="0"/>
          </a:p>
        </p:txBody>
      </p:sp>
      <p:sp>
        <p:nvSpPr>
          <p:cNvPr id="8"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9"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Tree>
    <p:extLst>
      <p:ext uri="{BB962C8B-B14F-4D97-AF65-F5344CB8AC3E}">
        <p14:creationId xmlns:p14="http://schemas.microsoft.com/office/powerpoint/2010/main" val="8016759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F8281C0E-4C03-41CF-A437-6EF1E214B6F7}" type="datetime1">
              <a:rPr lang="de-DE" smtClean="0"/>
              <a:t>30.01.2026</a:t>
            </a:fld>
            <a:endParaRPr lang="de-DE" dirty="0"/>
          </a:p>
        </p:txBody>
      </p:sp>
      <p:sp>
        <p:nvSpPr>
          <p:cNvPr id="6"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7"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Tree>
    <p:extLst>
      <p:ext uri="{BB962C8B-B14F-4D97-AF65-F5344CB8AC3E}">
        <p14:creationId xmlns:p14="http://schemas.microsoft.com/office/powerpoint/2010/main" val="1404867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9" name="Date Placeholder 3"/>
          <p:cNvSpPr>
            <a:spLocks noGrp="1"/>
          </p:cNvSpPr>
          <p:nvPr>
            <p:ph type="dt" sz="half" idx="2"/>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1480D273-57C3-4811-B2F0-B1F7AD53E3EA}" type="datetime1">
              <a:rPr lang="de-DE" smtClean="0"/>
              <a:t>30.01.2026</a:t>
            </a:fld>
            <a:endParaRPr lang="de-DE" dirty="0"/>
          </a:p>
        </p:txBody>
      </p:sp>
      <p:sp>
        <p:nvSpPr>
          <p:cNvPr id="10"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11"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
        <p:nvSpPr>
          <p:cNvPr id="20" name="Title Placeholder 1"/>
          <p:cNvSpPr>
            <a:spLocks noGrp="1"/>
          </p:cNvSpPr>
          <p:nvPr>
            <p:ph type="title"/>
          </p:nvPr>
        </p:nvSpPr>
        <p:spPr>
          <a:xfrm>
            <a:off x="232488" y="843558"/>
            <a:ext cx="8659992" cy="720080"/>
          </a:xfrm>
          <a:prstGeom prst="rect">
            <a:avLst/>
          </a:prstGeom>
        </p:spPr>
        <p:txBody>
          <a:bodyPr vert="horz" lIns="91440" tIns="45720" rIns="91440" bIns="45720" rtlCol="0" anchor="ctr">
            <a:noAutofit/>
          </a:bodyPr>
          <a:lstStyle/>
          <a:p>
            <a:endParaRPr lang="en-US" dirty="0"/>
          </a:p>
        </p:txBody>
      </p:sp>
      <p:sp>
        <p:nvSpPr>
          <p:cNvPr id="21" name="Text Placeholder 2"/>
          <p:cNvSpPr>
            <a:spLocks noGrp="1"/>
          </p:cNvSpPr>
          <p:nvPr>
            <p:ph idx="1"/>
          </p:nvPr>
        </p:nvSpPr>
        <p:spPr>
          <a:xfrm>
            <a:off x="232488" y="1707654"/>
            <a:ext cx="8659992" cy="2944386"/>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12606278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7" name="Rechteck 6"/>
          <p:cNvSpPr/>
          <p:nvPr userDrawn="1"/>
        </p:nvSpPr>
        <p:spPr>
          <a:xfrm>
            <a:off x="-7269" y="699542"/>
            <a:ext cx="9144001" cy="3888432"/>
          </a:xfrm>
          <a:prstGeom prst="rect">
            <a:avLst/>
          </a:prstGeom>
          <a:solidFill>
            <a:srgbClr val="D9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8" name="Group 4"/>
          <p:cNvGrpSpPr>
            <a:grpSpLocks noChangeAspect="1"/>
          </p:cNvGrpSpPr>
          <p:nvPr userDrawn="1"/>
        </p:nvGrpSpPr>
        <p:grpSpPr bwMode="auto">
          <a:xfrm>
            <a:off x="-1645" y="-596602"/>
            <a:ext cx="9156701" cy="3392488"/>
            <a:chOff x="-8" y="921"/>
            <a:chExt cx="5768" cy="2137"/>
          </a:xfrm>
        </p:grpSpPr>
        <p:sp>
          <p:nvSpPr>
            <p:cNvPr id="9" name="AutoShape 3"/>
            <p:cNvSpPr>
              <a:spLocks noChangeAspect="1" noChangeArrowheads="1" noTextEdit="1"/>
            </p:cNvSpPr>
            <p:nvPr userDrawn="1"/>
          </p:nvSpPr>
          <p:spPr bwMode="auto">
            <a:xfrm>
              <a:off x="0" y="1262"/>
              <a:ext cx="5760"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 name="Freeform 5"/>
            <p:cNvSpPr>
              <a:spLocks/>
            </p:cNvSpPr>
            <p:nvPr userDrawn="1"/>
          </p:nvSpPr>
          <p:spPr bwMode="auto">
            <a:xfrm>
              <a:off x="-8" y="921"/>
              <a:ext cx="5768" cy="2137"/>
            </a:xfrm>
            <a:custGeom>
              <a:avLst/>
              <a:gdLst>
                <a:gd name="T0" fmla="*/ 0 w 5760"/>
                <a:gd name="T1" fmla="*/ 0 h 1796"/>
                <a:gd name="T2" fmla="*/ 0 w 5760"/>
                <a:gd name="T3" fmla="*/ 1796 h 1796"/>
                <a:gd name="T4" fmla="*/ 2003 w 5760"/>
                <a:gd name="T5" fmla="*/ 623 h 1796"/>
                <a:gd name="T6" fmla="*/ 5760 w 5760"/>
                <a:gd name="T7" fmla="*/ 623 h 1796"/>
                <a:gd name="T8" fmla="*/ 5760 w 5760"/>
                <a:gd name="T9" fmla="*/ 0 h 1796"/>
                <a:gd name="T10" fmla="*/ 0 w 5760"/>
                <a:gd name="T11" fmla="*/ 0 h 1796"/>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10000 w 10000"/>
                <a:gd name="connsiteY4" fmla="*/ 1897 h 11897"/>
                <a:gd name="connsiteX5" fmla="*/ 0 w 10000"/>
                <a:gd name="connsiteY5" fmla="*/ 0 h 11897"/>
                <a:gd name="connsiteX0" fmla="*/ 0 w 10000"/>
                <a:gd name="connsiteY0" fmla="*/ 135 h 12032"/>
                <a:gd name="connsiteX1" fmla="*/ 0 w 10000"/>
                <a:gd name="connsiteY1" fmla="*/ 12032 h 12032"/>
                <a:gd name="connsiteX2" fmla="*/ 3477 w 10000"/>
                <a:gd name="connsiteY2" fmla="*/ 5501 h 12032"/>
                <a:gd name="connsiteX3" fmla="*/ 10000 w 10000"/>
                <a:gd name="connsiteY3" fmla="*/ 5501 h 12032"/>
                <a:gd name="connsiteX4" fmla="*/ 9993 w 10000"/>
                <a:gd name="connsiteY4" fmla="*/ 0 h 12032"/>
                <a:gd name="connsiteX5" fmla="*/ 0 w 10000"/>
                <a:gd name="connsiteY5" fmla="*/ 135 h 12032"/>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9993 w 10000"/>
                <a:gd name="connsiteY4" fmla="*/ 23 h 11897"/>
                <a:gd name="connsiteX5" fmla="*/ 0 w 10000"/>
                <a:gd name="connsiteY5" fmla="*/ 0 h 11897"/>
                <a:gd name="connsiteX0" fmla="*/ 0 w 10007"/>
                <a:gd name="connsiteY0" fmla="*/ 0 h 11942"/>
                <a:gd name="connsiteX1" fmla="*/ 7 w 10007"/>
                <a:gd name="connsiteY1" fmla="*/ 11942 h 11942"/>
                <a:gd name="connsiteX2" fmla="*/ 3484 w 10007"/>
                <a:gd name="connsiteY2" fmla="*/ 5411 h 11942"/>
                <a:gd name="connsiteX3" fmla="*/ 10007 w 10007"/>
                <a:gd name="connsiteY3" fmla="*/ 5411 h 11942"/>
                <a:gd name="connsiteX4" fmla="*/ 10000 w 10007"/>
                <a:gd name="connsiteY4" fmla="*/ 68 h 11942"/>
                <a:gd name="connsiteX5" fmla="*/ 0 w 10007"/>
                <a:gd name="connsiteY5" fmla="*/ 0 h 11942"/>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0 w 10014"/>
                <a:gd name="connsiteY0" fmla="*/ 0 h 11897"/>
                <a:gd name="connsiteX1" fmla="*/ 14 w 10014"/>
                <a:gd name="connsiteY1" fmla="*/ 11897 h 11897"/>
                <a:gd name="connsiteX2" fmla="*/ 3491 w 10014"/>
                <a:gd name="connsiteY2" fmla="*/ 5366 h 11897"/>
                <a:gd name="connsiteX3" fmla="*/ 10014 w 10014"/>
                <a:gd name="connsiteY3" fmla="*/ 5366 h 11897"/>
                <a:gd name="connsiteX4" fmla="*/ 10007 w 10014"/>
                <a:gd name="connsiteY4" fmla="*/ 23 h 11897"/>
                <a:gd name="connsiteX5" fmla="*/ 0 w 10014"/>
                <a:gd name="connsiteY5" fmla="*/ 0 h 1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4" h="11897">
                  <a:moveTo>
                    <a:pt x="0" y="0"/>
                  </a:moveTo>
                  <a:cubicBezTo>
                    <a:pt x="2" y="3981"/>
                    <a:pt x="12" y="7916"/>
                    <a:pt x="14" y="11897"/>
                  </a:cubicBezTo>
                  <a:lnTo>
                    <a:pt x="3491" y="5366"/>
                  </a:lnTo>
                  <a:lnTo>
                    <a:pt x="10014" y="5366"/>
                  </a:lnTo>
                  <a:cubicBezTo>
                    <a:pt x="10012" y="3532"/>
                    <a:pt x="10009" y="1857"/>
                    <a:pt x="10007" y="23"/>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1" name="Group 22"/>
          <p:cNvGrpSpPr>
            <a:grpSpLocks noChangeAspect="1"/>
          </p:cNvGrpSpPr>
          <p:nvPr userDrawn="1"/>
        </p:nvGrpSpPr>
        <p:grpSpPr bwMode="auto">
          <a:xfrm>
            <a:off x="-7268" y="1853604"/>
            <a:ext cx="1595438" cy="1760538"/>
            <a:chOff x="0" y="1636"/>
            <a:chExt cx="1005" cy="1109"/>
          </a:xfrm>
        </p:grpSpPr>
        <p:sp>
          <p:nvSpPr>
            <p:cNvPr id="12" name="Freeform 24"/>
            <p:cNvSpPr>
              <a:spLocks/>
            </p:cNvSpPr>
            <p:nvPr userDrawn="1"/>
          </p:nvSpPr>
          <p:spPr bwMode="auto">
            <a:xfrm>
              <a:off x="308" y="1636"/>
              <a:ext cx="697" cy="930"/>
            </a:xfrm>
            <a:custGeom>
              <a:avLst/>
              <a:gdLst>
                <a:gd name="T0" fmla="*/ 0 w 697"/>
                <a:gd name="T1" fmla="*/ 930 h 930"/>
                <a:gd name="T2" fmla="*/ 0 w 697"/>
                <a:gd name="T3" fmla="*/ 403 h 930"/>
                <a:gd name="T4" fmla="*/ 697 w 697"/>
                <a:gd name="T5" fmla="*/ 0 h 930"/>
                <a:gd name="T6" fmla="*/ 697 w 697"/>
                <a:gd name="T7" fmla="*/ 527 h 930"/>
                <a:gd name="T8" fmla="*/ 0 w 697"/>
                <a:gd name="T9" fmla="*/ 930 h 930"/>
              </a:gdLst>
              <a:ahLst/>
              <a:cxnLst>
                <a:cxn ang="0">
                  <a:pos x="T0" y="T1"/>
                </a:cxn>
                <a:cxn ang="0">
                  <a:pos x="T2" y="T3"/>
                </a:cxn>
                <a:cxn ang="0">
                  <a:pos x="T4" y="T5"/>
                </a:cxn>
                <a:cxn ang="0">
                  <a:pos x="T6" y="T7"/>
                </a:cxn>
                <a:cxn ang="0">
                  <a:pos x="T8" y="T9"/>
                </a:cxn>
              </a:cxnLst>
              <a:rect l="0" t="0" r="r" b="b"/>
              <a:pathLst>
                <a:path w="697" h="930">
                  <a:moveTo>
                    <a:pt x="0" y="930"/>
                  </a:moveTo>
                  <a:lnTo>
                    <a:pt x="0" y="403"/>
                  </a:lnTo>
                  <a:lnTo>
                    <a:pt x="697" y="0"/>
                  </a:lnTo>
                  <a:lnTo>
                    <a:pt x="697" y="527"/>
                  </a:lnTo>
                  <a:lnTo>
                    <a:pt x="0" y="930"/>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25"/>
            <p:cNvSpPr>
              <a:spLocks/>
            </p:cNvSpPr>
            <p:nvPr userDrawn="1"/>
          </p:nvSpPr>
          <p:spPr bwMode="auto">
            <a:xfrm>
              <a:off x="0" y="1861"/>
              <a:ext cx="308" cy="705"/>
            </a:xfrm>
            <a:custGeom>
              <a:avLst/>
              <a:gdLst>
                <a:gd name="T0" fmla="*/ 0 w 308"/>
                <a:gd name="T1" fmla="*/ 0 h 705"/>
                <a:gd name="T2" fmla="*/ 0 w 308"/>
                <a:gd name="T3" fmla="*/ 528 h 705"/>
                <a:gd name="T4" fmla="*/ 308 w 308"/>
                <a:gd name="T5" fmla="*/ 705 h 705"/>
                <a:gd name="T6" fmla="*/ 308 w 308"/>
                <a:gd name="T7" fmla="*/ 178 h 705"/>
                <a:gd name="T8" fmla="*/ 0 w 308"/>
                <a:gd name="T9" fmla="*/ 0 h 705"/>
              </a:gdLst>
              <a:ahLst/>
              <a:cxnLst>
                <a:cxn ang="0">
                  <a:pos x="T0" y="T1"/>
                </a:cxn>
                <a:cxn ang="0">
                  <a:pos x="T2" y="T3"/>
                </a:cxn>
                <a:cxn ang="0">
                  <a:pos x="T4" y="T5"/>
                </a:cxn>
                <a:cxn ang="0">
                  <a:pos x="T6" y="T7"/>
                </a:cxn>
                <a:cxn ang="0">
                  <a:pos x="T8" y="T9"/>
                </a:cxn>
              </a:cxnLst>
              <a:rect l="0" t="0" r="r" b="b"/>
              <a:pathLst>
                <a:path w="308" h="705">
                  <a:moveTo>
                    <a:pt x="0" y="0"/>
                  </a:moveTo>
                  <a:lnTo>
                    <a:pt x="0" y="528"/>
                  </a:lnTo>
                  <a:lnTo>
                    <a:pt x="308" y="705"/>
                  </a:lnTo>
                  <a:lnTo>
                    <a:pt x="308" y="178"/>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 name="Freeform 26"/>
            <p:cNvSpPr>
              <a:spLocks/>
            </p:cNvSpPr>
            <p:nvPr userDrawn="1"/>
          </p:nvSpPr>
          <p:spPr bwMode="auto">
            <a:xfrm>
              <a:off x="0" y="2389"/>
              <a:ext cx="308" cy="356"/>
            </a:xfrm>
            <a:custGeom>
              <a:avLst/>
              <a:gdLst>
                <a:gd name="T0" fmla="*/ 0 w 308"/>
                <a:gd name="T1" fmla="*/ 0 h 356"/>
                <a:gd name="T2" fmla="*/ 0 w 308"/>
                <a:gd name="T3" fmla="*/ 356 h 356"/>
                <a:gd name="T4" fmla="*/ 308 w 308"/>
                <a:gd name="T5" fmla="*/ 177 h 356"/>
                <a:gd name="T6" fmla="*/ 0 w 308"/>
                <a:gd name="T7" fmla="*/ 0 h 356"/>
              </a:gdLst>
              <a:ahLst/>
              <a:cxnLst>
                <a:cxn ang="0">
                  <a:pos x="T0" y="T1"/>
                </a:cxn>
                <a:cxn ang="0">
                  <a:pos x="T2" y="T3"/>
                </a:cxn>
                <a:cxn ang="0">
                  <a:pos x="T4" y="T5"/>
                </a:cxn>
                <a:cxn ang="0">
                  <a:pos x="T6" y="T7"/>
                </a:cxn>
              </a:cxnLst>
              <a:rect l="0" t="0" r="r" b="b"/>
              <a:pathLst>
                <a:path w="308" h="356">
                  <a:moveTo>
                    <a:pt x="0" y="0"/>
                  </a:moveTo>
                  <a:lnTo>
                    <a:pt x="0" y="356"/>
                  </a:lnTo>
                  <a:lnTo>
                    <a:pt x="308" y="177"/>
                  </a:lnTo>
                  <a:lnTo>
                    <a:pt x="0" y="0"/>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5" name="Group 29"/>
          <p:cNvGrpSpPr>
            <a:grpSpLocks noChangeAspect="1"/>
          </p:cNvGrpSpPr>
          <p:nvPr userDrawn="1"/>
        </p:nvGrpSpPr>
        <p:grpSpPr bwMode="auto">
          <a:xfrm>
            <a:off x="290835" y="267994"/>
            <a:ext cx="2627784" cy="1295644"/>
            <a:chOff x="0" y="740"/>
            <a:chExt cx="5760" cy="2840"/>
          </a:xfrm>
        </p:grpSpPr>
        <p:sp>
          <p:nvSpPr>
            <p:cNvPr id="16" name="AutoShape 28"/>
            <p:cNvSpPr>
              <a:spLocks noChangeAspect="1" noChangeArrowheads="1" noTextEdit="1"/>
            </p:cNvSpPr>
            <p:nvPr userDrawn="1"/>
          </p:nvSpPr>
          <p:spPr bwMode="auto">
            <a:xfrm>
              <a:off x="0" y="740"/>
              <a:ext cx="5760" cy="2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30"/>
            <p:cNvSpPr>
              <a:spLocks noEditPoints="1"/>
            </p:cNvSpPr>
            <p:nvPr userDrawn="1"/>
          </p:nvSpPr>
          <p:spPr bwMode="auto">
            <a:xfrm>
              <a:off x="504" y="2861"/>
              <a:ext cx="1699" cy="719"/>
            </a:xfrm>
            <a:custGeom>
              <a:avLst/>
              <a:gdLst>
                <a:gd name="T0" fmla="*/ 164 w 324"/>
                <a:gd name="T1" fmla="*/ 19 h 137"/>
                <a:gd name="T2" fmla="*/ 197 w 324"/>
                <a:gd name="T3" fmla="*/ 0 h 137"/>
                <a:gd name="T4" fmla="*/ 224 w 324"/>
                <a:gd name="T5" fmla="*/ 30 h 137"/>
                <a:gd name="T6" fmla="*/ 224 w 324"/>
                <a:gd name="T7" fmla="*/ 102 h 137"/>
                <a:gd name="T8" fmla="*/ 213 w 324"/>
                <a:gd name="T9" fmla="*/ 102 h 137"/>
                <a:gd name="T10" fmla="*/ 213 w 324"/>
                <a:gd name="T11" fmla="*/ 32 h 137"/>
                <a:gd name="T12" fmla="*/ 194 w 324"/>
                <a:gd name="T13" fmla="*/ 9 h 137"/>
                <a:gd name="T14" fmla="*/ 165 w 324"/>
                <a:gd name="T15" fmla="*/ 30 h 137"/>
                <a:gd name="T16" fmla="*/ 165 w 324"/>
                <a:gd name="T17" fmla="*/ 102 h 137"/>
                <a:gd name="T18" fmla="*/ 154 w 324"/>
                <a:gd name="T19" fmla="*/ 102 h 137"/>
                <a:gd name="T20" fmla="*/ 154 w 324"/>
                <a:gd name="T21" fmla="*/ 2 h 137"/>
                <a:gd name="T22" fmla="*/ 163 w 324"/>
                <a:gd name="T23" fmla="*/ 2 h 137"/>
                <a:gd name="T24" fmla="*/ 164 w 324"/>
                <a:gd name="T25" fmla="*/ 19 h 137"/>
                <a:gd name="T26" fmla="*/ 21 w 324"/>
                <a:gd name="T27" fmla="*/ 2 h 137"/>
                <a:gd name="T28" fmla="*/ 21 w 324"/>
                <a:gd name="T29" fmla="*/ 96 h 137"/>
                <a:gd name="T30" fmla="*/ 0 w 324"/>
                <a:gd name="T31" fmla="*/ 128 h 137"/>
                <a:gd name="T32" fmla="*/ 3 w 324"/>
                <a:gd name="T33" fmla="*/ 137 h 137"/>
                <a:gd name="T34" fmla="*/ 33 w 324"/>
                <a:gd name="T35" fmla="*/ 95 h 137"/>
                <a:gd name="T36" fmla="*/ 33 w 324"/>
                <a:gd name="T37" fmla="*/ 2 h 137"/>
                <a:gd name="T38" fmla="*/ 21 w 324"/>
                <a:gd name="T39" fmla="*/ 2 h 137"/>
                <a:gd name="T40" fmla="*/ 133 w 324"/>
                <a:gd name="T41" fmla="*/ 56 h 137"/>
                <a:gd name="T42" fmla="*/ 66 w 324"/>
                <a:gd name="T43" fmla="*/ 56 h 137"/>
                <a:gd name="T44" fmla="*/ 98 w 324"/>
                <a:gd name="T45" fmla="*/ 94 h 137"/>
                <a:gd name="T46" fmla="*/ 125 w 324"/>
                <a:gd name="T47" fmla="*/ 84 h 137"/>
                <a:gd name="T48" fmla="*/ 130 w 324"/>
                <a:gd name="T49" fmla="*/ 92 h 137"/>
                <a:gd name="T50" fmla="*/ 97 w 324"/>
                <a:gd name="T51" fmla="*/ 104 h 137"/>
                <a:gd name="T52" fmla="*/ 55 w 324"/>
                <a:gd name="T53" fmla="*/ 52 h 137"/>
                <a:gd name="T54" fmla="*/ 95 w 324"/>
                <a:gd name="T55" fmla="*/ 0 h 137"/>
                <a:gd name="T56" fmla="*/ 134 w 324"/>
                <a:gd name="T57" fmla="*/ 49 h 137"/>
                <a:gd name="T58" fmla="*/ 133 w 324"/>
                <a:gd name="T59" fmla="*/ 56 h 137"/>
                <a:gd name="T60" fmla="*/ 123 w 324"/>
                <a:gd name="T61" fmla="*/ 47 h 137"/>
                <a:gd name="T62" fmla="*/ 95 w 324"/>
                <a:gd name="T63" fmla="*/ 9 h 137"/>
                <a:gd name="T64" fmla="*/ 66 w 324"/>
                <a:gd name="T65" fmla="*/ 47 h 137"/>
                <a:gd name="T66" fmla="*/ 123 w 324"/>
                <a:gd name="T67" fmla="*/ 47 h 137"/>
                <a:gd name="T68" fmla="*/ 324 w 324"/>
                <a:gd name="T69" fmla="*/ 96 h 137"/>
                <a:gd name="T70" fmla="*/ 322 w 324"/>
                <a:gd name="T71" fmla="*/ 104 h 137"/>
                <a:gd name="T72" fmla="*/ 305 w 324"/>
                <a:gd name="T73" fmla="*/ 87 h 137"/>
                <a:gd name="T74" fmla="*/ 305 w 324"/>
                <a:gd name="T75" fmla="*/ 87 h 137"/>
                <a:gd name="T76" fmla="*/ 273 w 324"/>
                <a:gd name="T77" fmla="*/ 104 h 137"/>
                <a:gd name="T78" fmla="*/ 243 w 324"/>
                <a:gd name="T79" fmla="*/ 74 h 137"/>
                <a:gd name="T80" fmla="*/ 286 w 324"/>
                <a:gd name="T81" fmla="*/ 42 h 137"/>
                <a:gd name="T82" fmla="*/ 304 w 324"/>
                <a:gd name="T83" fmla="*/ 42 h 137"/>
                <a:gd name="T84" fmla="*/ 304 w 324"/>
                <a:gd name="T85" fmla="*/ 32 h 137"/>
                <a:gd name="T86" fmla="*/ 280 w 324"/>
                <a:gd name="T87" fmla="*/ 9 h 137"/>
                <a:gd name="T88" fmla="*/ 253 w 324"/>
                <a:gd name="T89" fmla="*/ 15 h 137"/>
                <a:gd name="T90" fmla="*/ 250 w 324"/>
                <a:gd name="T91" fmla="*/ 6 h 137"/>
                <a:gd name="T92" fmla="*/ 281 w 324"/>
                <a:gd name="T93" fmla="*/ 0 h 137"/>
                <a:gd name="T94" fmla="*/ 315 w 324"/>
                <a:gd name="T95" fmla="*/ 32 h 137"/>
                <a:gd name="T96" fmla="*/ 315 w 324"/>
                <a:gd name="T97" fmla="*/ 80 h 137"/>
                <a:gd name="T98" fmla="*/ 324 w 324"/>
                <a:gd name="T99" fmla="*/ 96 h 137"/>
                <a:gd name="T100" fmla="*/ 304 w 324"/>
                <a:gd name="T101" fmla="*/ 51 h 137"/>
                <a:gd name="T102" fmla="*/ 287 w 324"/>
                <a:gd name="T103" fmla="*/ 51 h 137"/>
                <a:gd name="T104" fmla="*/ 254 w 324"/>
                <a:gd name="T105" fmla="*/ 73 h 137"/>
                <a:gd name="T106" fmla="*/ 276 w 324"/>
                <a:gd name="T107" fmla="*/ 95 h 137"/>
                <a:gd name="T108" fmla="*/ 304 w 324"/>
                <a:gd name="T109" fmla="*/ 76 h 137"/>
                <a:gd name="T110" fmla="*/ 304 w 324"/>
                <a:gd name="T111"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4" h="137">
                  <a:moveTo>
                    <a:pt x="164" y="19"/>
                  </a:moveTo>
                  <a:cubicBezTo>
                    <a:pt x="172" y="7"/>
                    <a:pt x="183" y="0"/>
                    <a:pt x="197" y="0"/>
                  </a:cubicBezTo>
                  <a:cubicBezTo>
                    <a:pt x="216" y="0"/>
                    <a:pt x="224" y="11"/>
                    <a:pt x="224" y="30"/>
                  </a:cubicBezTo>
                  <a:cubicBezTo>
                    <a:pt x="224" y="102"/>
                    <a:pt x="224" y="102"/>
                    <a:pt x="224" y="102"/>
                  </a:cubicBezTo>
                  <a:cubicBezTo>
                    <a:pt x="213" y="102"/>
                    <a:pt x="213" y="102"/>
                    <a:pt x="213" y="102"/>
                  </a:cubicBezTo>
                  <a:cubicBezTo>
                    <a:pt x="213" y="32"/>
                    <a:pt x="213" y="32"/>
                    <a:pt x="213" y="32"/>
                  </a:cubicBezTo>
                  <a:cubicBezTo>
                    <a:pt x="213" y="16"/>
                    <a:pt x="207" y="9"/>
                    <a:pt x="194" y="9"/>
                  </a:cubicBezTo>
                  <a:cubicBezTo>
                    <a:pt x="182" y="9"/>
                    <a:pt x="171" y="20"/>
                    <a:pt x="165" y="30"/>
                  </a:cubicBezTo>
                  <a:cubicBezTo>
                    <a:pt x="165" y="102"/>
                    <a:pt x="165" y="102"/>
                    <a:pt x="165" y="102"/>
                  </a:cubicBezTo>
                  <a:cubicBezTo>
                    <a:pt x="154" y="102"/>
                    <a:pt x="154" y="102"/>
                    <a:pt x="154" y="102"/>
                  </a:cubicBezTo>
                  <a:cubicBezTo>
                    <a:pt x="154" y="2"/>
                    <a:pt x="154" y="2"/>
                    <a:pt x="154" y="2"/>
                  </a:cubicBezTo>
                  <a:cubicBezTo>
                    <a:pt x="163" y="2"/>
                    <a:pt x="163" y="2"/>
                    <a:pt x="163" y="2"/>
                  </a:cubicBezTo>
                  <a:lnTo>
                    <a:pt x="164" y="19"/>
                  </a:lnTo>
                  <a:close/>
                  <a:moveTo>
                    <a:pt x="21" y="2"/>
                  </a:moveTo>
                  <a:cubicBezTo>
                    <a:pt x="21" y="96"/>
                    <a:pt x="21" y="96"/>
                    <a:pt x="21" y="96"/>
                  </a:cubicBezTo>
                  <a:cubicBezTo>
                    <a:pt x="21" y="113"/>
                    <a:pt x="16" y="122"/>
                    <a:pt x="0" y="128"/>
                  </a:cubicBezTo>
                  <a:cubicBezTo>
                    <a:pt x="3" y="137"/>
                    <a:pt x="3" y="137"/>
                    <a:pt x="3" y="137"/>
                  </a:cubicBezTo>
                  <a:cubicBezTo>
                    <a:pt x="24" y="129"/>
                    <a:pt x="33" y="121"/>
                    <a:pt x="33" y="95"/>
                  </a:cubicBezTo>
                  <a:cubicBezTo>
                    <a:pt x="33" y="2"/>
                    <a:pt x="33" y="2"/>
                    <a:pt x="33" y="2"/>
                  </a:cubicBezTo>
                  <a:lnTo>
                    <a:pt x="21" y="2"/>
                  </a:lnTo>
                  <a:close/>
                  <a:moveTo>
                    <a:pt x="133" y="56"/>
                  </a:moveTo>
                  <a:cubicBezTo>
                    <a:pt x="66" y="56"/>
                    <a:pt x="66" y="56"/>
                    <a:pt x="66" y="56"/>
                  </a:cubicBezTo>
                  <a:cubicBezTo>
                    <a:pt x="67" y="83"/>
                    <a:pt x="81" y="94"/>
                    <a:pt x="98" y="94"/>
                  </a:cubicBezTo>
                  <a:cubicBezTo>
                    <a:pt x="108" y="94"/>
                    <a:pt x="116" y="92"/>
                    <a:pt x="125" y="84"/>
                  </a:cubicBezTo>
                  <a:cubicBezTo>
                    <a:pt x="130" y="92"/>
                    <a:pt x="130" y="92"/>
                    <a:pt x="130" y="92"/>
                  </a:cubicBezTo>
                  <a:cubicBezTo>
                    <a:pt x="121" y="100"/>
                    <a:pt x="110" y="104"/>
                    <a:pt x="97" y="104"/>
                  </a:cubicBezTo>
                  <a:cubicBezTo>
                    <a:pt x="70" y="104"/>
                    <a:pt x="55" y="84"/>
                    <a:pt x="55" y="52"/>
                  </a:cubicBezTo>
                  <a:cubicBezTo>
                    <a:pt x="55" y="21"/>
                    <a:pt x="70" y="0"/>
                    <a:pt x="95" y="0"/>
                  </a:cubicBezTo>
                  <a:cubicBezTo>
                    <a:pt x="120" y="0"/>
                    <a:pt x="134" y="18"/>
                    <a:pt x="134" y="49"/>
                  </a:cubicBezTo>
                  <a:cubicBezTo>
                    <a:pt x="134" y="51"/>
                    <a:pt x="133" y="54"/>
                    <a:pt x="133" y="56"/>
                  </a:cubicBezTo>
                  <a:close/>
                  <a:moveTo>
                    <a:pt x="123" y="47"/>
                  </a:moveTo>
                  <a:cubicBezTo>
                    <a:pt x="122" y="23"/>
                    <a:pt x="113" y="9"/>
                    <a:pt x="95" y="9"/>
                  </a:cubicBezTo>
                  <a:cubicBezTo>
                    <a:pt x="79" y="9"/>
                    <a:pt x="67" y="21"/>
                    <a:pt x="66" y="47"/>
                  </a:cubicBezTo>
                  <a:lnTo>
                    <a:pt x="123" y="47"/>
                  </a:lnTo>
                  <a:close/>
                  <a:moveTo>
                    <a:pt x="324" y="96"/>
                  </a:moveTo>
                  <a:cubicBezTo>
                    <a:pt x="322" y="104"/>
                    <a:pt x="322" y="104"/>
                    <a:pt x="322" y="104"/>
                  </a:cubicBezTo>
                  <a:cubicBezTo>
                    <a:pt x="313" y="102"/>
                    <a:pt x="307" y="98"/>
                    <a:pt x="305" y="87"/>
                  </a:cubicBezTo>
                  <a:cubicBezTo>
                    <a:pt x="305" y="87"/>
                    <a:pt x="305" y="87"/>
                    <a:pt x="305" y="87"/>
                  </a:cubicBezTo>
                  <a:cubicBezTo>
                    <a:pt x="298" y="99"/>
                    <a:pt x="286" y="104"/>
                    <a:pt x="273" y="104"/>
                  </a:cubicBezTo>
                  <a:cubicBezTo>
                    <a:pt x="254" y="104"/>
                    <a:pt x="243" y="92"/>
                    <a:pt x="243" y="74"/>
                  </a:cubicBezTo>
                  <a:cubicBezTo>
                    <a:pt x="243" y="53"/>
                    <a:pt x="259" y="42"/>
                    <a:pt x="286" y="42"/>
                  </a:cubicBezTo>
                  <a:cubicBezTo>
                    <a:pt x="304" y="42"/>
                    <a:pt x="304" y="42"/>
                    <a:pt x="304" y="42"/>
                  </a:cubicBezTo>
                  <a:cubicBezTo>
                    <a:pt x="304" y="32"/>
                    <a:pt x="304" y="32"/>
                    <a:pt x="304" y="32"/>
                  </a:cubicBezTo>
                  <a:cubicBezTo>
                    <a:pt x="304" y="17"/>
                    <a:pt x="297" y="9"/>
                    <a:pt x="280" y="9"/>
                  </a:cubicBezTo>
                  <a:cubicBezTo>
                    <a:pt x="272" y="9"/>
                    <a:pt x="264" y="10"/>
                    <a:pt x="253" y="15"/>
                  </a:cubicBezTo>
                  <a:cubicBezTo>
                    <a:pt x="250" y="6"/>
                    <a:pt x="250" y="6"/>
                    <a:pt x="250" y="6"/>
                  </a:cubicBezTo>
                  <a:cubicBezTo>
                    <a:pt x="262" y="1"/>
                    <a:pt x="272" y="0"/>
                    <a:pt x="281" y="0"/>
                  </a:cubicBezTo>
                  <a:cubicBezTo>
                    <a:pt x="305" y="0"/>
                    <a:pt x="315" y="12"/>
                    <a:pt x="315" y="32"/>
                  </a:cubicBezTo>
                  <a:cubicBezTo>
                    <a:pt x="315" y="80"/>
                    <a:pt x="315" y="80"/>
                    <a:pt x="315" y="80"/>
                  </a:cubicBezTo>
                  <a:cubicBezTo>
                    <a:pt x="315" y="91"/>
                    <a:pt x="318" y="94"/>
                    <a:pt x="324" y="96"/>
                  </a:cubicBezTo>
                  <a:close/>
                  <a:moveTo>
                    <a:pt x="304" y="51"/>
                  </a:moveTo>
                  <a:cubicBezTo>
                    <a:pt x="287" y="51"/>
                    <a:pt x="287" y="51"/>
                    <a:pt x="287" y="51"/>
                  </a:cubicBezTo>
                  <a:cubicBezTo>
                    <a:pt x="266" y="51"/>
                    <a:pt x="254" y="58"/>
                    <a:pt x="254" y="73"/>
                  </a:cubicBezTo>
                  <a:cubicBezTo>
                    <a:pt x="254" y="87"/>
                    <a:pt x="262" y="95"/>
                    <a:pt x="276" y="95"/>
                  </a:cubicBezTo>
                  <a:cubicBezTo>
                    <a:pt x="289" y="95"/>
                    <a:pt x="298" y="87"/>
                    <a:pt x="304" y="76"/>
                  </a:cubicBezTo>
                  <a:lnTo>
                    <a:pt x="304" y="51"/>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31"/>
            <p:cNvSpPr>
              <a:spLocks noEditPoints="1"/>
            </p:cNvSpPr>
            <p:nvPr userDrawn="1"/>
          </p:nvSpPr>
          <p:spPr bwMode="auto">
            <a:xfrm>
              <a:off x="551" y="1443"/>
              <a:ext cx="5209" cy="1255"/>
            </a:xfrm>
            <a:custGeom>
              <a:avLst/>
              <a:gdLst>
                <a:gd name="T0" fmla="*/ 0 w 993"/>
                <a:gd name="T1" fmla="*/ 58 h 239"/>
                <a:gd name="T2" fmla="*/ 42 w 993"/>
                <a:gd name="T3" fmla="*/ 85 h 239"/>
                <a:gd name="T4" fmla="*/ 620 w 993"/>
                <a:gd name="T5" fmla="*/ 102 h 239"/>
                <a:gd name="T6" fmla="*/ 620 w 993"/>
                <a:gd name="T7" fmla="*/ 102 h 239"/>
                <a:gd name="T8" fmla="*/ 558 w 993"/>
                <a:gd name="T9" fmla="*/ 58 h 239"/>
                <a:gd name="T10" fmla="*/ 523 w 993"/>
                <a:gd name="T11" fmla="*/ 90 h 239"/>
                <a:gd name="T12" fmla="*/ 552 w 993"/>
                <a:gd name="T13" fmla="*/ 27 h 239"/>
                <a:gd name="T14" fmla="*/ 990 w 993"/>
                <a:gd name="T15" fmla="*/ 11 h 239"/>
                <a:gd name="T16" fmla="*/ 969 w 993"/>
                <a:gd name="T17" fmla="*/ 75 h 239"/>
                <a:gd name="T18" fmla="*/ 952 w 993"/>
                <a:gd name="T19" fmla="*/ 104 h 239"/>
                <a:gd name="T20" fmla="*/ 956 w 993"/>
                <a:gd name="T21" fmla="*/ 17 h 239"/>
                <a:gd name="T22" fmla="*/ 130 w 993"/>
                <a:gd name="T23" fmla="*/ 16 h 239"/>
                <a:gd name="T24" fmla="*/ 131 w 993"/>
                <a:gd name="T25" fmla="*/ 102 h 239"/>
                <a:gd name="T26" fmla="*/ 164 w 993"/>
                <a:gd name="T27" fmla="*/ 102 h 239"/>
                <a:gd name="T28" fmla="*/ 212 w 993"/>
                <a:gd name="T29" fmla="*/ 102 h 239"/>
                <a:gd name="T30" fmla="*/ 212 w 993"/>
                <a:gd name="T31" fmla="*/ 102 h 239"/>
                <a:gd name="T32" fmla="*/ 297 w 993"/>
                <a:gd name="T33" fmla="*/ 82 h 239"/>
                <a:gd name="T34" fmla="*/ 311 w 993"/>
                <a:gd name="T35" fmla="*/ 102 h 239"/>
                <a:gd name="T36" fmla="*/ 655 w 993"/>
                <a:gd name="T37" fmla="*/ 20 h 239"/>
                <a:gd name="T38" fmla="*/ 705 w 993"/>
                <a:gd name="T39" fmla="*/ 20 h 239"/>
                <a:gd name="T40" fmla="*/ 356 w 993"/>
                <a:gd name="T41" fmla="*/ 2 h 239"/>
                <a:gd name="T42" fmla="*/ 380 w 993"/>
                <a:gd name="T43" fmla="*/ 85 h 239"/>
                <a:gd name="T44" fmla="*/ 380 w 993"/>
                <a:gd name="T45" fmla="*/ 43 h 239"/>
                <a:gd name="T46" fmla="*/ 459 w 993"/>
                <a:gd name="T47" fmla="*/ 18 h 239"/>
                <a:gd name="T48" fmla="*/ 459 w 993"/>
                <a:gd name="T49" fmla="*/ 47 h 239"/>
                <a:gd name="T50" fmla="*/ 490 w 993"/>
                <a:gd name="T51" fmla="*/ 59 h 239"/>
                <a:gd name="T52" fmla="*/ 436 w 993"/>
                <a:gd name="T53" fmla="*/ 102 h 239"/>
                <a:gd name="T54" fmla="*/ 907 w 993"/>
                <a:gd name="T55" fmla="*/ 20 h 239"/>
                <a:gd name="T56" fmla="*/ 859 w 993"/>
                <a:gd name="T57" fmla="*/ 20 h 239"/>
                <a:gd name="T58" fmla="*/ 907 w 993"/>
                <a:gd name="T59" fmla="*/ 20 h 239"/>
                <a:gd name="T60" fmla="*/ 792 w 993"/>
                <a:gd name="T61" fmla="*/ 63 h 239"/>
                <a:gd name="T62" fmla="*/ 796 w 993"/>
                <a:gd name="T63" fmla="*/ 2 h 239"/>
                <a:gd name="T64" fmla="*/ 767 w 993"/>
                <a:gd name="T65" fmla="*/ 80 h 239"/>
                <a:gd name="T66" fmla="*/ 754 w 993"/>
                <a:gd name="T67" fmla="*/ 20 h 239"/>
                <a:gd name="T68" fmla="*/ 809 w 993"/>
                <a:gd name="T69" fmla="*/ 20 h 239"/>
                <a:gd name="T70" fmla="*/ 283 w 993"/>
                <a:gd name="T71" fmla="*/ 237 h 239"/>
                <a:gd name="T72" fmla="*/ 249 w 993"/>
                <a:gd name="T73" fmla="*/ 150 h 239"/>
                <a:gd name="T74" fmla="*/ 250 w 993"/>
                <a:gd name="T75" fmla="*/ 237 h 239"/>
                <a:gd name="T76" fmla="*/ 283 w 993"/>
                <a:gd name="T77" fmla="*/ 237 h 239"/>
                <a:gd name="T78" fmla="*/ 639 w 993"/>
                <a:gd name="T79" fmla="*/ 167 h 239"/>
                <a:gd name="T80" fmla="*/ 682 w 993"/>
                <a:gd name="T81" fmla="*/ 153 h 239"/>
                <a:gd name="T82" fmla="*/ 716 w 993"/>
                <a:gd name="T83" fmla="*/ 164 h 239"/>
                <a:gd name="T84" fmla="*/ 607 w 993"/>
                <a:gd name="T85" fmla="*/ 150 h 239"/>
                <a:gd name="T86" fmla="*/ 609 w 993"/>
                <a:gd name="T87" fmla="*/ 237 h 239"/>
                <a:gd name="T88" fmla="*/ 331 w 993"/>
                <a:gd name="T89" fmla="*/ 137 h 239"/>
                <a:gd name="T90" fmla="*/ 24 w 993"/>
                <a:gd name="T91" fmla="*/ 137 h 239"/>
                <a:gd name="T92" fmla="*/ 59 w 993"/>
                <a:gd name="T93" fmla="*/ 137 h 239"/>
                <a:gd name="T94" fmla="*/ 50 w 993"/>
                <a:gd name="T95" fmla="*/ 181 h 239"/>
                <a:gd name="T96" fmla="*/ 101 w 993"/>
                <a:gd name="T97" fmla="*/ 137 h 239"/>
                <a:gd name="T98" fmla="*/ 125 w 993"/>
                <a:gd name="T99" fmla="*/ 217 h 239"/>
                <a:gd name="T100" fmla="*/ 177 w 993"/>
                <a:gd name="T101" fmla="*/ 137 h 239"/>
                <a:gd name="T102" fmla="*/ 404 w 993"/>
                <a:gd name="T103" fmla="*/ 137 h 239"/>
                <a:gd name="T104" fmla="*/ 439 w 993"/>
                <a:gd name="T105" fmla="*/ 137 h 239"/>
                <a:gd name="T106" fmla="*/ 430 w 993"/>
                <a:gd name="T107" fmla="*/ 181 h 239"/>
                <a:gd name="T108" fmla="*/ 519 w 993"/>
                <a:gd name="T109" fmla="*/ 220 h 239"/>
                <a:gd name="T110" fmla="*/ 477 w 993"/>
                <a:gd name="T111" fmla="*/ 193 h 239"/>
                <a:gd name="T112" fmla="*/ 538 w 993"/>
                <a:gd name="T113" fmla="*/ 1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3" h="239">
                  <a:moveTo>
                    <a:pt x="85" y="2"/>
                  </a:moveTo>
                  <a:cubicBezTo>
                    <a:pt x="85" y="58"/>
                    <a:pt x="85" y="58"/>
                    <a:pt x="85" y="58"/>
                  </a:cubicBezTo>
                  <a:cubicBezTo>
                    <a:pt x="85" y="85"/>
                    <a:pt x="72" y="104"/>
                    <a:pt x="42" y="104"/>
                  </a:cubicBezTo>
                  <a:cubicBezTo>
                    <a:pt x="11" y="104"/>
                    <a:pt x="0" y="85"/>
                    <a:pt x="0" y="58"/>
                  </a:cubicBezTo>
                  <a:cubicBezTo>
                    <a:pt x="0" y="2"/>
                    <a:pt x="0" y="2"/>
                    <a:pt x="0" y="2"/>
                  </a:cubicBezTo>
                  <a:cubicBezTo>
                    <a:pt x="24" y="2"/>
                    <a:pt x="24" y="2"/>
                    <a:pt x="24" y="2"/>
                  </a:cubicBezTo>
                  <a:cubicBezTo>
                    <a:pt x="24" y="57"/>
                    <a:pt x="24" y="57"/>
                    <a:pt x="24" y="57"/>
                  </a:cubicBezTo>
                  <a:cubicBezTo>
                    <a:pt x="24" y="76"/>
                    <a:pt x="27" y="85"/>
                    <a:pt x="42" y="85"/>
                  </a:cubicBezTo>
                  <a:cubicBezTo>
                    <a:pt x="57" y="85"/>
                    <a:pt x="61" y="76"/>
                    <a:pt x="61" y="57"/>
                  </a:cubicBezTo>
                  <a:cubicBezTo>
                    <a:pt x="61" y="2"/>
                    <a:pt x="61" y="2"/>
                    <a:pt x="61" y="2"/>
                  </a:cubicBezTo>
                  <a:lnTo>
                    <a:pt x="85" y="2"/>
                  </a:lnTo>
                  <a:close/>
                  <a:moveTo>
                    <a:pt x="620" y="102"/>
                  </a:moveTo>
                  <a:cubicBezTo>
                    <a:pt x="643" y="102"/>
                    <a:pt x="643" y="102"/>
                    <a:pt x="643" y="102"/>
                  </a:cubicBezTo>
                  <a:cubicBezTo>
                    <a:pt x="643" y="2"/>
                    <a:pt x="643" y="2"/>
                    <a:pt x="643" y="2"/>
                  </a:cubicBezTo>
                  <a:cubicBezTo>
                    <a:pt x="620" y="2"/>
                    <a:pt x="620" y="2"/>
                    <a:pt x="620" y="2"/>
                  </a:cubicBezTo>
                  <a:lnTo>
                    <a:pt x="620" y="102"/>
                  </a:lnTo>
                  <a:close/>
                  <a:moveTo>
                    <a:pt x="601" y="11"/>
                  </a:moveTo>
                  <a:cubicBezTo>
                    <a:pt x="592" y="4"/>
                    <a:pt x="580" y="0"/>
                    <a:pt x="566" y="0"/>
                  </a:cubicBezTo>
                  <a:cubicBezTo>
                    <a:pt x="543" y="0"/>
                    <a:pt x="528" y="12"/>
                    <a:pt x="528" y="28"/>
                  </a:cubicBezTo>
                  <a:cubicBezTo>
                    <a:pt x="528" y="43"/>
                    <a:pt x="537" y="53"/>
                    <a:pt x="558" y="58"/>
                  </a:cubicBezTo>
                  <a:cubicBezTo>
                    <a:pt x="576" y="63"/>
                    <a:pt x="580" y="66"/>
                    <a:pt x="580" y="75"/>
                  </a:cubicBezTo>
                  <a:cubicBezTo>
                    <a:pt x="580" y="82"/>
                    <a:pt x="573" y="86"/>
                    <a:pt x="562" y="86"/>
                  </a:cubicBezTo>
                  <a:cubicBezTo>
                    <a:pt x="552" y="86"/>
                    <a:pt x="543" y="82"/>
                    <a:pt x="536" y="76"/>
                  </a:cubicBezTo>
                  <a:cubicBezTo>
                    <a:pt x="523" y="90"/>
                    <a:pt x="523" y="90"/>
                    <a:pt x="523" y="90"/>
                  </a:cubicBezTo>
                  <a:cubicBezTo>
                    <a:pt x="533" y="98"/>
                    <a:pt x="546" y="104"/>
                    <a:pt x="563" y="104"/>
                  </a:cubicBezTo>
                  <a:cubicBezTo>
                    <a:pt x="586" y="104"/>
                    <a:pt x="605" y="93"/>
                    <a:pt x="605" y="73"/>
                  </a:cubicBezTo>
                  <a:cubicBezTo>
                    <a:pt x="605" y="55"/>
                    <a:pt x="593" y="47"/>
                    <a:pt x="573" y="41"/>
                  </a:cubicBezTo>
                  <a:cubicBezTo>
                    <a:pt x="556" y="37"/>
                    <a:pt x="552" y="34"/>
                    <a:pt x="552" y="27"/>
                  </a:cubicBezTo>
                  <a:cubicBezTo>
                    <a:pt x="552" y="21"/>
                    <a:pt x="558" y="17"/>
                    <a:pt x="568" y="17"/>
                  </a:cubicBezTo>
                  <a:cubicBezTo>
                    <a:pt x="576" y="17"/>
                    <a:pt x="584" y="20"/>
                    <a:pt x="592" y="26"/>
                  </a:cubicBezTo>
                  <a:cubicBezTo>
                    <a:pt x="601" y="11"/>
                    <a:pt x="601" y="11"/>
                    <a:pt x="601" y="11"/>
                  </a:cubicBezTo>
                  <a:moveTo>
                    <a:pt x="990" y="11"/>
                  </a:moveTo>
                  <a:cubicBezTo>
                    <a:pt x="981" y="4"/>
                    <a:pt x="969" y="0"/>
                    <a:pt x="955" y="0"/>
                  </a:cubicBezTo>
                  <a:cubicBezTo>
                    <a:pt x="932" y="0"/>
                    <a:pt x="917" y="12"/>
                    <a:pt x="917" y="28"/>
                  </a:cubicBezTo>
                  <a:cubicBezTo>
                    <a:pt x="917" y="43"/>
                    <a:pt x="926" y="53"/>
                    <a:pt x="946" y="58"/>
                  </a:cubicBezTo>
                  <a:cubicBezTo>
                    <a:pt x="965" y="63"/>
                    <a:pt x="969" y="66"/>
                    <a:pt x="969" y="75"/>
                  </a:cubicBezTo>
                  <a:cubicBezTo>
                    <a:pt x="969" y="82"/>
                    <a:pt x="962" y="86"/>
                    <a:pt x="951" y="86"/>
                  </a:cubicBezTo>
                  <a:cubicBezTo>
                    <a:pt x="941" y="86"/>
                    <a:pt x="932" y="82"/>
                    <a:pt x="924" y="76"/>
                  </a:cubicBezTo>
                  <a:cubicBezTo>
                    <a:pt x="912" y="90"/>
                    <a:pt x="912" y="90"/>
                    <a:pt x="912" y="90"/>
                  </a:cubicBezTo>
                  <a:cubicBezTo>
                    <a:pt x="921" y="98"/>
                    <a:pt x="935" y="104"/>
                    <a:pt x="952" y="104"/>
                  </a:cubicBezTo>
                  <a:cubicBezTo>
                    <a:pt x="974" y="104"/>
                    <a:pt x="993" y="93"/>
                    <a:pt x="993" y="73"/>
                  </a:cubicBezTo>
                  <a:cubicBezTo>
                    <a:pt x="993" y="55"/>
                    <a:pt x="982" y="47"/>
                    <a:pt x="962" y="41"/>
                  </a:cubicBezTo>
                  <a:cubicBezTo>
                    <a:pt x="945" y="37"/>
                    <a:pt x="941" y="34"/>
                    <a:pt x="941" y="27"/>
                  </a:cubicBezTo>
                  <a:cubicBezTo>
                    <a:pt x="941" y="21"/>
                    <a:pt x="946" y="17"/>
                    <a:pt x="956" y="17"/>
                  </a:cubicBezTo>
                  <a:cubicBezTo>
                    <a:pt x="965" y="17"/>
                    <a:pt x="973" y="20"/>
                    <a:pt x="981" y="26"/>
                  </a:cubicBezTo>
                  <a:cubicBezTo>
                    <a:pt x="990" y="11"/>
                    <a:pt x="990" y="11"/>
                    <a:pt x="990" y="11"/>
                  </a:cubicBezTo>
                  <a:moveTo>
                    <a:pt x="160" y="0"/>
                  </a:moveTo>
                  <a:cubicBezTo>
                    <a:pt x="148" y="0"/>
                    <a:pt x="138" y="6"/>
                    <a:pt x="130" y="16"/>
                  </a:cubicBezTo>
                  <a:cubicBezTo>
                    <a:pt x="128" y="2"/>
                    <a:pt x="128" y="2"/>
                    <a:pt x="128" y="2"/>
                  </a:cubicBezTo>
                  <a:cubicBezTo>
                    <a:pt x="107" y="2"/>
                    <a:pt x="107" y="2"/>
                    <a:pt x="107" y="2"/>
                  </a:cubicBezTo>
                  <a:cubicBezTo>
                    <a:pt x="107" y="102"/>
                    <a:pt x="107" y="102"/>
                    <a:pt x="107" y="102"/>
                  </a:cubicBezTo>
                  <a:cubicBezTo>
                    <a:pt x="131" y="102"/>
                    <a:pt x="131" y="102"/>
                    <a:pt x="131" y="102"/>
                  </a:cubicBezTo>
                  <a:cubicBezTo>
                    <a:pt x="131" y="33"/>
                    <a:pt x="131" y="33"/>
                    <a:pt x="131" y="33"/>
                  </a:cubicBezTo>
                  <a:cubicBezTo>
                    <a:pt x="137" y="23"/>
                    <a:pt x="144" y="18"/>
                    <a:pt x="152" y="18"/>
                  </a:cubicBezTo>
                  <a:cubicBezTo>
                    <a:pt x="160" y="18"/>
                    <a:pt x="164" y="21"/>
                    <a:pt x="164" y="34"/>
                  </a:cubicBezTo>
                  <a:cubicBezTo>
                    <a:pt x="164" y="102"/>
                    <a:pt x="164" y="102"/>
                    <a:pt x="164" y="102"/>
                  </a:cubicBezTo>
                  <a:cubicBezTo>
                    <a:pt x="188" y="102"/>
                    <a:pt x="188" y="102"/>
                    <a:pt x="188" y="102"/>
                  </a:cubicBezTo>
                  <a:cubicBezTo>
                    <a:pt x="188" y="30"/>
                    <a:pt x="188" y="30"/>
                    <a:pt x="188" y="30"/>
                  </a:cubicBezTo>
                  <a:cubicBezTo>
                    <a:pt x="188" y="11"/>
                    <a:pt x="178" y="0"/>
                    <a:pt x="160" y="0"/>
                  </a:cubicBezTo>
                  <a:moveTo>
                    <a:pt x="212" y="102"/>
                  </a:moveTo>
                  <a:cubicBezTo>
                    <a:pt x="236" y="102"/>
                    <a:pt x="236" y="102"/>
                    <a:pt x="236" y="102"/>
                  </a:cubicBezTo>
                  <a:cubicBezTo>
                    <a:pt x="236" y="2"/>
                    <a:pt x="236" y="2"/>
                    <a:pt x="236" y="2"/>
                  </a:cubicBezTo>
                  <a:cubicBezTo>
                    <a:pt x="212" y="2"/>
                    <a:pt x="212" y="2"/>
                    <a:pt x="212" y="2"/>
                  </a:cubicBezTo>
                  <a:lnTo>
                    <a:pt x="212" y="102"/>
                  </a:lnTo>
                  <a:close/>
                  <a:moveTo>
                    <a:pt x="311" y="102"/>
                  </a:moveTo>
                  <a:cubicBezTo>
                    <a:pt x="343" y="2"/>
                    <a:pt x="343" y="2"/>
                    <a:pt x="343" y="2"/>
                  </a:cubicBezTo>
                  <a:cubicBezTo>
                    <a:pt x="319" y="2"/>
                    <a:pt x="319" y="2"/>
                    <a:pt x="319" y="2"/>
                  </a:cubicBezTo>
                  <a:cubicBezTo>
                    <a:pt x="297" y="82"/>
                    <a:pt x="297" y="82"/>
                    <a:pt x="297" y="82"/>
                  </a:cubicBezTo>
                  <a:cubicBezTo>
                    <a:pt x="275" y="2"/>
                    <a:pt x="275" y="2"/>
                    <a:pt x="275" y="2"/>
                  </a:cubicBezTo>
                  <a:cubicBezTo>
                    <a:pt x="249" y="2"/>
                    <a:pt x="249" y="2"/>
                    <a:pt x="249" y="2"/>
                  </a:cubicBezTo>
                  <a:cubicBezTo>
                    <a:pt x="282" y="102"/>
                    <a:pt x="282" y="102"/>
                    <a:pt x="282" y="102"/>
                  </a:cubicBezTo>
                  <a:lnTo>
                    <a:pt x="311" y="102"/>
                  </a:lnTo>
                  <a:close/>
                  <a:moveTo>
                    <a:pt x="730" y="20"/>
                  </a:moveTo>
                  <a:cubicBezTo>
                    <a:pt x="732" y="2"/>
                    <a:pt x="732" y="2"/>
                    <a:pt x="732" y="2"/>
                  </a:cubicBezTo>
                  <a:cubicBezTo>
                    <a:pt x="655" y="2"/>
                    <a:pt x="655" y="2"/>
                    <a:pt x="655" y="2"/>
                  </a:cubicBezTo>
                  <a:cubicBezTo>
                    <a:pt x="655" y="20"/>
                    <a:pt x="655" y="20"/>
                    <a:pt x="655" y="20"/>
                  </a:cubicBezTo>
                  <a:cubicBezTo>
                    <a:pt x="681" y="20"/>
                    <a:pt x="681" y="20"/>
                    <a:pt x="681" y="20"/>
                  </a:cubicBezTo>
                  <a:cubicBezTo>
                    <a:pt x="681" y="102"/>
                    <a:pt x="681" y="102"/>
                    <a:pt x="681" y="102"/>
                  </a:cubicBezTo>
                  <a:cubicBezTo>
                    <a:pt x="705" y="102"/>
                    <a:pt x="705" y="102"/>
                    <a:pt x="705" y="102"/>
                  </a:cubicBezTo>
                  <a:cubicBezTo>
                    <a:pt x="705" y="20"/>
                    <a:pt x="705" y="20"/>
                    <a:pt x="705" y="20"/>
                  </a:cubicBezTo>
                  <a:lnTo>
                    <a:pt x="730" y="20"/>
                  </a:lnTo>
                  <a:close/>
                  <a:moveTo>
                    <a:pt x="415" y="19"/>
                  </a:moveTo>
                  <a:cubicBezTo>
                    <a:pt x="417" y="2"/>
                    <a:pt x="417" y="2"/>
                    <a:pt x="417" y="2"/>
                  </a:cubicBezTo>
                  <a:cubicBezTo>
                    <a:pt x="356" y="2"/>
                    <a:pt x="356" y="2"/>
                    <a:pt x="356" y="2"/>
                  </a:cubicBezTo>
                  <a:cubicBezTo>
                    <a:pt x="356" y="102"/>
                    <a:pt x="356" y="102"/>
                    <a:pt x="356" y="102"/>
                  </a:cubicBezTo>
                  <a:cubicBezTo>
                    <a:pt x="417" y="102"/>
                    <a:pt x="417" y="102"/>
                    <a:pt x="417" y="102"/>
                  </a:cubicBezTo>
                  <a:cubicBezTo>
                    <a:pt x="417" y="85"/>
                    <a:pt x="417" y="85"/>
                    <a:pt x="417" y="85"/>
                  </a:cubicBezTo>
                  <a:cubicBezTo>
                    <a:pt x="380" y="85"/>
                    <a:pt x="380" y="85"/>
                    <a:pt x="380" y="85"/>
                  </a:cubicBezTo>
                  <a:cubicBezTo>
                    <a:pt x="380" y="59"/>
                    <a:pt x="380" y="59"/>
                    <a:pt x="380" y="59"/>
                  </a:cubicBezTo>
                  <a:cubicBezTo>
                    <a:pt x="410" y="59"/>
                    <a:pt x="410" y="59"/>
                    <a:pt x="410" y="59"/>
                  </a:cubicBezTo>
                  <a:cubicBezTo>
                    <a:pt x="410" y="43"/>
                    <a:pt x="410" y="43"/>
                    <a:pt x="410" y="43"/>
                  </a:cubicBezTo>
                  <a:cubicBezTo>
                    <a:pt x="380" y="43"/>
                    <a:pt x="380" y="43"/>
                    <a:pt x="380" y="43"/>
                  </a:cubicBezTo>
                  <a:cubicBezTo>
                    <a:pt x="380" y="19"/>
                    <a:pt x="380" y="19"/>
                    <a:pt x="380" y="19"/>
                  </a:cubicBezTo>
                  <a:lnTo>
                    <a:pt x="415" y="19"/>
                  </a:lnTo>
                  <a:close/>
                  <a:moveTo>
                    <a:pt x="459" y="47"/>
                  </a:moveTo>
                  <a:cubicBezTo>
                    <a:pt x="459" y="18"/>
                    <a:pt x="459" y="18"/>
                    <a:pt x="459" y="18"/>
                  </a:cubicBezTo>
                  <a:cubicBezTo>
                    <a:pt x="468" y="18"/>
                    <a:pt x="468" y="18"/>
                    <a:pt x="468" y="18"/>
                  </a:cubicBezTo>
                  <a:cubicBezTo>
                    <a:pt x="480" y="18"/>
                    <a:pt x="485" y="23"/>
                    <a:pt x="485" y="32"/>
                  </a:cubicBezTo>
                  <a:cubicBezTo>
                    <a:pt x="485" y="43"/>
                    <a:pt x="480" y="47"/>
                    <a:pt x="469" y="47"/>
                  </a:cubicBezTo>
                  <a:lnTo>
                    <a:pt x="459" y="47"/>
                  </a:lnTo>
                  <a:close/>
                  <a:moveTo>
                    <a:pt x="469" y="64"/>
                  </a:moveTo>
                  <a:cubicBezTo>
                    <a:pt x="489" y="102"/>
                    <a:pt x="489" y="102"/>
                    <a:pt x="489" y="102"/>
                  </a:cubicBezTo>
                  <a:cubicBezTo>
                    <a:pt x="516" y="102"/>
                    <a:pt x="516" y="102"/>
                    <a:pt x="516" y="102"/>
                  </a:cubicBezTo>
                  <a:cubicBezTo>
                    <a:pt x="490" y="59"/>
                    <a:pt x="490" y="59"/>
                    <a:pt x="490" y="59"/>
                  </a:cubicBezTo>
                  <a:cubicBezTo>
                    <a:pt x="503" y="53"/>
                    <a:pt x="510" y="45"/>
                    <a:pt x="510" y="32"/>
                  </a:cubicBezTo>
                  <a:cubicBezTo>
                    <a:pt x="510" y="11"/>
                    <a:pt x="496" y="2"/>
                    <a:pt x="468" y="2"/>
                  </a:cubicBezTo>
                  <a:cubicBezTo>
                    <a:pt x="436" y="2"/>
                    <a:pt x="436" y="2"/>
                    <a:pt x="436" y="2"/>
                  </a:cubicBezTo>
                  <a:cubicBezTo>
                    <a:pt x="436" y="102"/>
                    <a:pt x="436" y="102"/>
                    <a:pt x="436" y="102"/>
                  </a:cubicBezTo>
                  <a:cubicBezTo>
                    <a:pt x="459" y="102"/>
                    <a:pt x="459" y="102"/>
                    <a:pt x="459" y="102"/>
                  </a:cubicBezTo>
                  <a:cubicBezTo>
                    <a:pt x="459" y="64"/>
                    <a:pt x="459" y="64"/>
                    <a:pt x="459" y="64"/>
                  </a:cubicBezTo>
                  <a:lnTo>
                    <a:pt x="469" y="64"/>
                  </a:lnTo>
                  <a:close/>
                  <a:moveTo>
                    <a:pt x="907" y="20"/>
                  </a:moveTo>
                  <a:cubicBezTo>
                    <a:pt x="910" y="2"/>
                    <a:pt x="910" y="2"/>
                    <a:pt x="910" y="2"/>
                  </a:cubicBezTo>
                  <a:cubicBezTo>
                    <a:pt x="833" y="2"/>
                    <a:pt x="833" y="2"/>
                    <a:pt x="833" y="2"/>
                  </a:cubicBezTo>
                  <a:cubicBezTo>
                    <a:pt x="833" y="20"/>
                    <a:pt x="833" y="20"/>
                    <a:pt x="833" y="20"/>
                  </a:cubicBezTo>
                  <a:cubicBezTo>
                    <a:pt x="859" y="20"/>
                    <a:pt x="859" y="20"/>
                    <a:pt x="859" y="20"/>
                  </a:cubicBezTo>
                  <a:cubicBezTo>
                    <a:pt x="859" y="102"/>
                    <a:pt x="859" y="102"/>
                    <a:pt x="859" y="102"/>
                  </a:cubicBezTo>
                  <a:cubicBezTo>
                    <a:pt x="883" y="102"/>
                    <a:pt x="883" y="102"/>
                    <a:pt x="883" y="102"/>
                  </a:cubicBezTo>
                  <a:cubicBezTo>
                    <a:pt x="883" y="20"/>
                    <a:pt x="883" y="20"/>
                    <a:pt x="883" y="20"/>
                  </a:cubicBezTo>
                  <a:lnTo>
                    <a:pt x="907" y="20"/>
                  </a:lnTo>
                  <a:close/>
                  <a:moveTo>
                    <a:pt x="792" y="63"/>
                  </a:moveTo>
                  <a:cubicBezTo>
                    <a:pt x="771" y="63"/>
                    <a:pt x="771" y="63"/>
                    <a:pt x="771" y="63"/>
                  </a:cubicBezTo>
                  <a:cubicBezTo>
                    <a:pt x="781" y="19"/>
                    <a:pt x="781" y="19"/>
                    <a:pt x="781" y="19"/>
                  </a:cubicBezTo>
                  <a:lnTo>
                    <a:pt x="792" y="63"/>
                  </a:lnTo>
                  <a:close/>
                  <a:moveTo>
                    <a:pt x="796" y="80"/>
                  </a:moveTo>
                  <a:cubicBezTo>
                    <a:pt x="801" y="102"/>
                    <a:pt x="801" y="102"/>
                    <a:pt x="801" y="102"/>
                  </a:cubicBezTo>
                  <a:cubicBezTo>
                    <a:pt x="826" y="102"/>
                    <a:pt x="826" y="102"/>
                    <a:pt x="826" y="102"/>
                  </a:cubicBezTo>
                  <a:cubicBezTo>
                    <a:pt x="796" y="2"/>
                    <a:pt x="796" y="2"/>
                    <a:pt x="796" y="2"/>
                  </a:cubicBezTo>
                  <a:cubicBezTo>
                    <a:pt x="767" y="2"/>
                    <a:pt x="767" y="2"/>
                    <a:pt x="767" y="2"/>
                  </a:cubicBezTo>
                  <a:cubicBezTo>
                    <a:pt x="737" y="102"/>
                    <a:pt x="737" y="102"/>
                    <a:pt x="737" y="102"/>
                  </a:cubicBezTo>
                  <a:cubicBezTo>
                    <a:pt x="762" y="102"/>
                    <a:pt x="762" y="102"/>
                    <a:pt x="762" y="102"/>
                  </a:cubicBezTo>
                  <a:cubicBezTo>
                    <a:pt x="767" y="80"/>
                    <a:pt x="767" y="80"/>
                    <a:pt x="767" y="80"/>
                  </a:cubicBezTo>
                  <a:lnTo>
                    <a:pt x="796" y="80"/>
                  </a:lnTo>
                  <a:close/>
                  <a:moveTo>
                    <a:pt x="740" y="2"/>
                  </a:moveTo>
                  <a:cubicBezTo>
                    <a:pt x="740" y="20"/>
                    <a:pt x="740" y="20"/>
                    <a:pt x="740" y="20"/>
                  </a:cubicBezTo>
                  <a:cubicBezTo>
                    <a:pt x="754" y="20"/>
                    <a:pt x="754" y="20"/>
                    <a:pt x="754" y="20"/>
                  </a:cubicBezTo>
                  <a:cubicBezTo>
                    <a:pt x="757" y="2"/>
                    <a:pt x="757" y="2"/>
                    <a:pt x="757" y="2"/>
                  </a:cubicBezTo>
                  <a:lnTo>
                    <a:pt x="740" y="2"/>
                  </a:lnTo>
                  <a:close/>
                  <a:moveTo>
                    <a:pt x="809" y="2"/>
                  </a:moveTo>
                  <a:cubicBezTo>
                    <a:pt x="809" y="20"/>
                    <a:pt x="809" y="20"/>
                    <a:pt x="809" y="20"/>
                  </a:cubicBezTo>
                  <a:cubicBezTo>
                    <a:pt x="824" y="20"/>
                    <a:pt x="824" y="20"/>
                    <a:pt x="824" y="20"/>
                  </a:cubicBezTo>
                  <a:cubicBezTo>
                    <a:pt x="826" y="2"/>
                    <a:pt x="826" y="2"/>
                    <a:pt x="826" y="2"/>
                  </a:cubicBezTo>
                  <a:lnTo>
                    <a:pt x="809" y="2"/>
                  </a:lnTo>
                  <a:close/>
                  <a:moveTo>
                    <a:pt x="283" y="237"/>
                  </a:moveTo>
                  <a:cubicBezTo>
                    <a:pt x="307" y="237"/>
                    <a:pt x="307" y="237"/>
                    <a:pt x="307" y="237"/>
                  </a:cubicBezTo>
                  <a:cubicBezTo>
                    <a:pt x="307" y="164"/>
                    <a:pt x="307" y="164"/>
                    <a:pt x="307" y="164"/>
                  </a:cubicBezTo>
                  <a:cubicBezTo>
                    <a:pt x="307" y="146"/>
                    <a:pt x="298" y="135"/>
                    <a:pt x="280" y="135"/>
                  </a:cubicBezTo>
                  <a:cubicBezTo>
                    <a:pt x="268" y="135"/>
                    <a:pt x="257" y="140"/>
                    <a:pt x="249" y="150"/>
                  </a:cubicBezTo>
                  <a:cubicBezTo>
                    <a:pt x="247" y="137"/>
                    <a:pt x="247" y="137"/>
                    <a:pt x="247" y="137"/>
                  </a:cubicBezTo>
                  <a:cubicBezTo>
                    <a:pt x="226" y="137"/>
                    <a:pt x="226" y="137"/>
                    <a:pt x="226" y="137"/>
                  </a:cubicBezTo>
                  <a:cubicBezTo>
                    <a:pt x="226" y="237"/>
                    <a:pt x="226" y="237"/>
                    <a:pt x="226" y="237"/>
                  </a:cubicBezTo>
                  <a:cubicBezTo>
                    <a:pt x="250" y="237"/>
                    <a:pt x="250" y="237"/>
                    <a:pt x="250" y="237"/>
                  </a:cubicBezTo>
                  <a:cubicBezTo>
                    <a:pt x="250" y="167"/>
                    <a:pt x="250" y="167"/>
                    <a:pt x="250" y="167"/>
                  </a:cubicBezTo>
                  <a:cubicBezTo>
                    <a:pt x="256" y="159"/>
                    <a:pt x="262" y="153"/>
                    <a:pt x="271" y="153"/>
                  </a:cubicBezTo>
                  <a:cubicBezTo>
                    <a:pt x="279" y="153"/>
                    <a:pt x="283" y="157"/>
                    <a:pt x="283" y="167"/>
                  </a:cubicBezTo>
                  <a:lnTo>
                    <a:pt x="283" y="237"/>
                  </a:lnTo>
                  <a:close/>
                  <a:moveTo>
                    <a:pt x="609" y="237"/>
                  </a:moveTo>
                  <a:cubicBezTo>
                    <a:pt x="609" y="166"/>
                    <a:pt x="609" y="166"/>
                    <a:pt x="609" y="166"/>
                  </a:cubicBezTo>
                  <a:cubicBezTo>
                    <a:pt x="614" y="159"/>
                    <a:pt x="621" y="153"/>
                    <a:pt x="628" y="153"/>
                  </a:cubicBezTo>
                  <a:cubicBezTo>
                    <a:pt x="635" y="153"/>
                    <a:pt x="639" y="157"/>
                    <a:pt x="639" y="167"/>
                  </a:cubicBezTo>
                  <a:cubicBezTo>
                    <a:pt x="639" y="237"/>
                    <a:pt x="639" y="237"/>
                    <a:pt x="639" y="237"/>
                  </a:cubicBezTo>
                  <a:cubicBezTo>
                    <a:pt x="663" y="237"/>
                    <a:pt x="663" y="237"/>
                    <a:pt x="663" y="237"/>
                  </a:cubicBezTo>
                  <a:cubicBezTo>
                    <a:pt x="663" y="166"/>
                    <a:pt x="663" y="166"/>
                    <a:pt x="663" y="166"/>
                  </a:cubicBezTo>
                  <a:cubicBezTo>
                    <a:pt x="668" y="159"/>
                    <a:pt x="674" y="153"/>
                    <a:pt x="682" y="153"/>
                  </a:cubicBezTo>
                  <a:cubicBezTo>
                    <a:pt x="689" y="153"/>
                    <a:pt x="692" y="157"/>
                    <a:pt x="692" y="167"/>
                  </a:cubicBezTo>
                  <a:cubicBezTo>
                    <a:pt x="692" y="237"/>
                    <a:pt x="692" y="237"/>
                    <a:pt x="692" y="237"/>
                  </a:cubicBezTo>
                  <a:cubicBezTo>
                    <a:pt x="716" y="237"/>
                    <a:pt x="716" y="237"/>
                    <a:pt x="716" y="237"/>
                  </a:cubicBezTo>
                  <a:cubicBezTo>
                    <a:pt x="716" y="164"/>
                    <a:pt x="716" y="164"/>
                    <a:pt x="716" y="164"/>
                  </a:cubicBezTo>
                  <a:cubicBezTo>
                    <a:pt x="716" y="146"/>
                    <a:pt x="708" y="135"/>
                    <a:pt x="690" y="135"/>
                  </a:cubicBezTo>
                  <a:cubicBezTo>
                    <a:pt x="680" y="135"/>
                    <a:pt x="669" y="140"/>
                    <a:pt x="660" y="150"/>
                  </a:cubicBezTo>
                  <a:cubicBezTo>
                    <a:pt x="657" y="140"/>
                    <a:pt x="649" y="135"/>
                    <a:pt x="636" y="135"/>
                  </a:cubicBezTo>
                  <a:cubicBezTo>
                    <a:pt x="626" y="135"/>
                    <a:pt x="616" y="140"/>
                    <a:pt x="607" y="150"/>
                  </a:cubicBezTo>
                  <a:cubicBezTo>
                    <a:pt x="606" y="137"/>
                    <a:pt x="606" y="137"/>
                    <a:pt x="606" y="137"/>
                  </a:cubicBezTo>
                  <a:cubicBezTo>
                    <a:pt x="585" y="137"/>
                    <a:pt x="585" y="137"/>
                    <a:pt x="585" y="137"/>
                  </a:cubicBezTo>
                  <a:cubicBezTo>
                    <a:pt x="585" y="237"/>
                    <a:pt x="585" y="237"/>
                    <a:pt x="585" y="237"/>
                  </a:cubicBezTo>
                  <a:lnTo>
                    <a:pt x="609" y="237"/>
                  </a:lnTo>
                  <a:close/>
                  <a:moveTo>
                    <a:pt x="331" y="237"/>
                  </a:moveTo>
                  <a:cubicBezTo>
                    <a:pt x="355" y="237"/>
                    <a:pt x="355" y="237"/>
                    <a:pt x="355" y="237"/>
                  </a:cubicBezTo>
                  <a:cubicBezTo>
                    <a:pt x="355" y="137"/>
                    <a:pt x="355" y="137"/>
                    <a:pt x="355" y="137"/>
                  </a:cubicBezTo>
                  <a:cubicBezTo>
                    <a:pt x="331" y="137"/>
                    <a:pt x="331" y="137"/>
                    <a:pt x="331" y="137"/>
                  </a:cubicBezTo>
                  <a:lnTo>
                    <a:pt x="331" y="237"/>
                  </a:lnTo>
                  <a:close/>
                  <a:moveTo>
                    <a:pt x="0" y="237"/>
                  </a:moveTo>
                  <a:cubicBezTo>
                    <a:pt x="24" y="237"/>
                    <a:pt x="24" y="237"/>
                    <a:pt x="24" y="237"/>
                  </a:cubicBezTo>
                  <a:cubicBezTo>
                    <a:pt x="24" y="137"/>
                    <a:pt x="24" y="137"/>
                    <a:pt x="24" y="137"/>
                  </a:cubicBezTo>
                  <a:cubicBezTo>
                    <a:pt x="0" y="137"/>
                    <a:pt x="0" y="137"/>
                    <a:pt x="0" y="137"/>
                  </a:cubicBezTo>
                  <a:lnTo>
                    <a:pt x="0" y="237"/>
                  </a:lnTo>
                  <a:close/>
                  <a:moveTo>
                    <a:pt x="84" y="137"/>
                  </a:moveTo>
                  <a:cubicBezTo>
                    <a:pt x="59" y="137"/>
                    <a:pt x="59" y="137"/>
                    <a:pt x="59" y="137"/>
                  </a:cubicBezTo>
                  <a:cubicBezTo>
                    <a:pt x="25" y="182"/>
                    <a:pt x="25" y="182"/>
                    <a:pt x="25" y="182"/>
                  </a:cubicBezTo>
                  <a:cubicBezTo>
                    <a:pt x="59" y="237"/>
                    <a:pt x="59" y="237"/>
                    <a:pt x="59" y="237"/>
                  </a:cubicBezTo>
                  <a:cubicBezTo>
                    <a:pt x="86" y="237"/>
                    <a:pt x="86" y="237"/>
                    <a:pt x="86" y="237"/>
                  </a:cubicBezTo>
                  <a:cubicBezTo>
                    <a:pt x="50" y="181"/>
                    <a:pt x="50" y="181"/>
                    <a:pt x="50" y="181"/>
                  </a:cubicBezTo>
                  <a:lnTo>
                    <a:pt x="84" y="137"/>
                  </a:lnTo>
                  <a:close/>
                  <a:moveTo>
                    <a:pt x="125" y="217"/>
                  </a:moveTo>
                  <a:cubicBezTo>
                    <a:pt x="125" y="137"/>
                    <a:pt x="125" y="137"/>
                    <a:pt x="125" y="137"/>
                  </a:cubicBezTo>
                  <a:cubicBezTo>
                    <a:pt x="101" y="137"/>
                    <a:pt x="101" y="137"/>
                    <a:pt x="101" y="137"/>
                  </a:cubicBezTo>
                  <a:cubicBezTo>
                    <a:pt x="101" y="237"/>
                    <a:pt x="101" y="237"/>
                    <a:pt x="101" y="237"/>
                  </a:cubicBezTo>
                  <a:cubicBezTo>
                    <a:pt x="155" y="237"/>
                    <a:pt x="155" y="237"/>
                    <a:pt x="155" y="237"/>
                  </a:cubicBezTo>
                  <a:cubicBezTo>
                    <a:pt x="159" y="217"/>
                    <a:pt x="159" y="217"/>
                    <a:pt x="159" y="217"/>
                  </a:cubicBezTo>
                  <a:lnTo>
                    <a:pt x="125" y="217"/>
                  </a:lnTo>
                  <a:close/>
                  <a:moveTo>
                    <a:pt x="177" y="237"/>
                  </a:moveTo>
                  <a:cubicBezTo>
                    <a:pt x="201" y="237"/>
                    <a:pt x="201" y="237"/>
                    <a:pt x="201" y="237"/>
                  </a:cubicBezTo>
                  <a:cubicBezTo>
                    <a:pt x="201" y="137"/>
                    <a:pt x="201" y="137"/>
                    <a:pt x="201" y="137"/>
                  </a:cubicBezTo>
                  <a:cubicBezTo>
                    <a:pt x="177" y="137"/>
                    <a:pt x="177" y="137"/>
                    <a:pt x="177" y="137"/>
                  </a:cubicBezTo>
                  <a:lnTo>
                    <a:pt x="177" y="237"/>
                  </a:lnTo>
                  <a:close/>
                  <a:moveTo>
                    <a:pt x="380" y="237"/>
                  </a:moveTo>
                  <a:cubicBezTo>
                    <a:pt x="404" y="237"/>
                    <a:pt x="404" y="237"/>
                    <a:pt x="404" y="237"/>
                  </a:cubicBezTo>
                  <a:cubicBezTo>
                    <a:pt x="404" y="137"/>
                    <a:pt x="404" y="137"/>
                    <a:pt x="404" y="137"/>
                  </a:cubicBezTo>
                  <a:cubicBezTo>
                    <a:pt x="380" y="137"/>
                    <a:pt x="380" y="137"/>
                    <a:pt x="380" y="137"/>
                  </a:cubicBezTo>
                  <a:lnTo>
                    <a:pt x="380" y="237"/>
                  </a:lnTo>
                  <a:close/>
                  <a:moveTo>
                    <a:pt x="464" y="137"/>
                  </a:moveTo>
                  <a:cubicBezTo>
                    <a:pt x="439" y="137"/>
                    <a:pt x="439" y="137"/>
                    <a:pt x="439" y="137"/>
                  </a:cubicBezTo>
                  <a:cubicBezTo>
                    <a:pt x="405" y="182"/>
                    <a:pt x="405" y="182"/>
                    <a:pt x="405" y="182"/>
                  </a:cubicBezTo>
                  <a:cubicBezTo>
                    <a:pt x="439" y="237"/>
                    <a:pt x="439" y="237"/>
                    <a:pt x="439" y="237"/>
                  </a:cubicBezTo>
                  <a:cubicBezTo>
                    <a:pt x="467" y="237"/>
                    <a:pt x="467" y="237"/>
                    <a:pt x="467" y="237"/>
                  </a:cubicBezTo>
                  <a:cubicBezTo>
                    <a:pt x="430" y="181"/>
                    <a:pt x="430" y="181"/>
                    <a:pt x="430" y="181"/>
                  </a:cubicBezTo>
                  <a:lnTo>
                    <a:pt x="464" y="137"/>
                  </a:lnTo>
                  <a:close/>
                  <a:moveTo>
                    <a:pt x="538" y="137"/>
                  </a:moveTo>
                  <a:cubicBezTo>
                    <a:pt x="538" y="192"/>
                    <a:pt x="538" y="192"/>
                    <a:pt x="538" y="192"/>
                  </a:cubicBezTo>
                  <a:cubicBezTo>
                    <a:pt x="538" y="211"/>
                    <a:pt x="535" y="220"/>
                    <a:pt x="519" y="220"/>
                  </a:cubicBezTo>
                  <a:cubicBezTo>
                    <a:pt x="504" y="220"/>
                    <a:pt x="501" y="211"/>
                    <a:pt x="501" y="192"/>
                  </a:cubicBezTo>
                  <a:cubicBezTo>
                    <a:pt x="501" y="137"/>
                    <a:pt x="501" y="137"/>
                    <a:pt x="501" y="137"/>
                  </a:cubicBezTo>
                  <a:cubicBezTo>
                    <a:pt x="477" y="137"/>
                    <a:pt x="477" y="137"/>
                    <a:pt x="477" y="137"/>
                  </a:cubicBezTo>
                  <a:cubicBezTo>
                    <a:pt x="477" y="193"/>
                    <a:pt x="477" y="193"/>
                    <a:pt x="477" y="193"/>
                  </a:cubicBezTo>
                  <a:cubicBezTo>
                    <a:pt x="477" y="220"/>
                    <a:pt x="489" y="239"/>
                    <a:pt x="519" y="239"/>
                  </a:cubicBezTo>
                  <a:cubicBezTo>
                    <a:pt x="550" y="239"/>
                    <a:pt x="562" y="220"/>
                    <a:pt x="562" y="193"/>
                  </a:cubicBezTo>
                  <a:cubicBezTo>
                    <a:pt x="562" y="137"/>
                    <a:pt x="562" y="137"/>
                    <a:pt x="562" y="137"/>
                  </a:cubicBezTo>
                  <a:lnTo>
                    <a:pt x="538" y="137"/>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32"/>
            <p:cNvSpPr>
              <a:spLocks/>
            </p:cNvSpPr>
            <p:nvPr userDrawn="1"/>
          </p:nvSpPr>
          <p:spPr bwMode="auto">
            <a:xfrm>
              <a:off x="425" y="740"/>
              <a:ext cx="425" cy="567"/>
            </a:xfrm>
            <a:custGeom>
              <a:avLst/>
              <a:gdLst>
                <a:gd name="T0" fmla="*/ 0 w 425"/>
                <a:gd name="T1" fmla="*/ 567 h 567"/>
                <a:gd name="T2" fmla="*/ 0 w 425"/>
                <a:gd name="T3" fmla="*/ 247 h 567"/>
                <a:gd name="T4" fmla="*/ 425 w 425"/>
                <a:gd name="T5" fmla="*/ 0 h 567"/>
                <a:gd name="T6" fmla="*/ 425 w 425"/>
                <a:gd name="T7" fmla="*/ 320 h 567"/>
                <a:gd name="T8" fmla="*/ 0 w 425"/>
                <a:gd name="T9" fmla="*/ 567 h 567"/>
              </a:gdLst>
              <a:ahLst/>
              <a:cxnLst>
                <a:cxn ang="0">
                  <a:pos x="T0" y="T1"/>
                </a:cxn>
                <a:cxn ang="0">
                  <a:pos x="T2" y="T3"/>
                </a:cxn>
                <a:cxn ang="0">
                  <a:pos x="T4" y="T5"/>
                </a:cxn>
                <a:cxn ang="0">
                  <a:pos x="T6" y="T7"/>
                </a:cxn>
                <a:cxn ang="0">
                  <a:pos x="T8" y="T9"/>
                </a:cxn>
              </a:cxnLst>
              <a:rect l="0" t="0" r="r" b="b"/>
              <a:pathLst>
                <a:path w="425" h="567">
                  <a:moveTo>
                    <a:pt x="0" y="567"/>
                  </a:moveTo>
                  <a:lnTo>
                    <a:pt x="0" y="247"/>
                  </a:lnTo>
                  <a:lnTo>
                    <a:pt x="425" y="0"/>
                  </a:lnTo>
                  <a:lnTo>
                    <a:pt x="425" y="320"/>
                  </a:lnTo>
                  <a:lnTo>
                    <a:pt x="0" y="567"/>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33"/>
            <p:cNvSpPr>
              <a:spLocks/>
            </p:cNvSpPr>
            <p:nvPr userDrawn="1"/>
          </p:nvSpPr>
          <p:spPr bwMode="auto">
            <a:xfrm>
              <a:off x="0" y="740"/>
              <a:ext cx="425" cy="567"/>
            </a:xfrm>
            <a:custGeom>
              <a:avLst/>
              <a:gdLst>
                <a:gd name="T0" fmla="*/ 0 w 425"/>
                <a:gd name="T1" fmla="*/ 0 h 567"/>
                <a:gd name="T2" fmla="*/ 0 w 425"/>
                <a:gd name="T3" fmla="*/ 320 h 567"/>
                <a:gd name="T4" fmla="*/ 425 w 425"/>
                <a:gd name="T5" fmla="*/ 567 h 567"/>
                <a:gd name="T6" fmla="*/ 425 w 425"/>
                <a:gd name="T7" fmla="*/ 247 h 567"/>
                <a:gd name="T8" fmla="*/ 0 w 425"/>
                <a:gd name="T9" fmla="*/ 0 h 567"/>
              </a:gdLst>
              <a:ahLst/>
              <a:cxnLst>
                <a:cxn ang="0">
                  <a:pos x="T0" y="T1"/>
                </a:cxn>
                <a:cxn ang="0">
                  <a:pos x="T2" y="T3"/>
                </a:cxn>
                <a:cxn ang="0">
                  <a:pos x="T4" y="T5"/>
                </a:cxn>
                <a:cxn ang="0">
                  <a:pos x="T6" y="T7"/>
                </a:cxn>
                <a:cxn ang="0">
                  <a:pos x="T8" y="T9"/>
                </a:cxn>
              </a:cxnLst>
              <a:rect l="0" t="0" r="r" b="b"/>
              <a:pathLst>
                <a:path w="425" h="567">
                  <a:moveTo>
                    <a:pt x="0" y="0"/>
                  </a:moveTo>
                  <a:lnTo>
                    <a:pt x="0" y="320"/>
                  </a:lnTo>
                  <a:lnTo>
                    <a:pt x="425" y="567"/>
                  </a:lnTo>
                  <a:lnTo>
                    <a:pt x="425" y="247"/>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34"/>
            <p:cNvSpPr>
              <a:spLocks/>
            </p:cNvSpPr>
            <p:nvPr userDrawn="1"/>
          </p:nvSpPr>
          <p:spPr bwMode="auto">
            <a:xfrm>
              <a:off x="0" y="1144"/>
              <a:ext cx="425" cy="404"/>
            </a:xfrm>
            <a:custGeom>
              <a:avLst/>
              <a:gdLst>
                <a:gd name="T0" fmla="*/ 0 w 425"/>
                <a:gd name="T1" fmla="*/ 404 h 404"/>
                <a:gd name="T2" fmla="*/ 0 w 425"/>
                <a:gd name="T3" fmla="*/ 84 h 404"/>
                <a:gd name="T4" fmla="*/ 147 w 425"/>
                <a:gd name="T5" fmla="*/ 0 h 404"/>
                <a:gd name="T6" fmla="*/ 425 w 425"/>
                <a:gd name="T7" fmla="*/ 163 h 404"/>
                <a:gd name="T8" fmla="*/ 0 w 425"/>
                <a:gd name="T9" fmla="*/ 404 h 404"/>
              </a:gdLst>
              <a:ahLst/>
              <a:cxnLst>
                <a:cxn ang="0">
                  <a:pos x="T0" y="T1"/>
                </a:cxn>
                <a:cxn ang="0">
                  <a:pos x="T2" y="T3"/>
                </a:cxn>
                <a:cxn ang="0">
                  <a:pos x="T4" y="T5"/>
                </a:cxn>
                <a:cxn ang="0">
                  <a:pos x="T6" y="T7"/>
                </a:cxn>
                <a:cxn ang="0">
                  <a:pos x="T8" y="T9"/>
                </a:cxn>
              </a:cxnLst>
              <a:rect l="0" t="0" r="r" b="b"/>
              <a:pathLst>
                <a:path w="425" h="404">
                  <a:moveTo>
                    <a:pt x="0" y="404"/>
                  </a:moveTo>
                  <a:lnTo>
                    <a:pt x="0" y="84"/>
                  </a:lnTo>
                  <a:lnTo>
                    <a:pt x="147" y="0"/>
                  </a:lnTo>
                  <a:lnTo>
                    <a:pt x="425" y="163"/>
                  </a:lnTo>
                  <a:lnTo>
                    <a:pt x="0" y="404"/>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8" name="Textplatzhalter 47"/>
          <p:cNvSpPr>
            <a:spLocks noGrp="1"/>
          </p:cNvSpPr>
          <p:nvPr>
            <p:ph type="body" sz="quarter" idx="12" hasCustomPrompt="1"/>
          </p:nvPr>
        </p:nvSpPr>
        <p:spPr>
          <a:xfrm>
            <a:off x="3131840" y="267494"/>
            <a:ext cx="5760640" cy="288032"/>
          </a:xfrm>
        </p:spPr>
        <p:txBody>
          <a:bodyPr>
            <a:normAutofit/>
          </a:bodyPr>
          <a:lstStyle>
            <a:lvl1pPr marL="0" indent="0">
              <a:lnSpc>
                <a:spcPct val="100000"/>
              </a:lnSpc>
              <a:spcBef>
                <a:spcPts val="0"/>
              </a:spcBef>
              <a:buNone/>
              <a:defRPr sz="1400" b="1">
                <a:solidFill>
                  <a:srgbClr val="0056A2"/>
                </a:solidFill>
              </a:defRPr>
            </a:lvl1pPr>
          </a:lstStyle>
          <a:p>
            <a:pPr lvl="0"/>
            <a:r>
              <a:rPr lang="de-DE" dirty="0"/>
              <a:t>Klinik für Allgemeinmedizin</a:t>
            </a:r>
          </a:p>
        </p:txBody>
      </p:sp>
      <p:sp>
        <p:nvSpPr>
          <p:cNvPr id="29" name="Textplatzhalter 47"/>
          <p:cNvSpPr>
            <a:spLocks noGrp="1"/>
          </p:cNvSpPr>
          <p:nvPr>
            <p:ph type="body" sz="quarter" idx="13" hasCustomPrompt="1"/>
          </p:nvPr>
        </p:nvSpPr>
        <p:spPr>
          <a:xfrm>
            <a:off x="3131840" y="555526"/>
            <a:ext cx="5760640" cy="288032"/>
          </a:xfrm>
        </p:spPr>
        <p:txBody>
          <a:bodyPr>
            <a:normAutofit/>
          </a:bodyPr>
          <a:lstStyle>
            <a:lvl1pPr marL="0" indent="0">
              <a:lnSpc>
                <a:spcPct val="100000"/>
              </a:lnSpc>
              <a:spcBef>
                <a:spcPts val="0"/>
              </a:spcBef>
              <a:buNone/>
              <a:defRPr sz="1400" b="0">
                <a:solidFill>
                  <a:srgbClr val="0056A2"/>
                </a:solidFill>
              </a:defRPr>
            </a:lvl1pPr>
          </a:lstStyle>
          <a:p>
            <a:pPr lvl="0"/>
            <a:r>
              <a:rPr lang="de-DE" dirty="0"/>
              <a:t>Abteilung</a:t>
            </a:r>
          </a:p>
        </p:txBody>
      </p:sp>
      <p:sp>
        <p:nvSpPr>
          <p:cNvPr id="24" name="Date Placeholder 3"/>
          <p:cNvSpPr>
            <a:spLocks noGrp="1"/>
          </p:cNvSpPr>
          <p:nvPr>
            <p:ph type="dt" sz="half" idx="10"/>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C7D2BB69-C217-4103-93ED-EB374CEC338E}" type="datetime1">
              <a:rPr lang="de-DE" smtClean="0"/>
              <a:t>30.01.2026</a:t>
            </a:fld>
            <a:endParaRPr lang="de-DE" dirty="0"/>
          </a:p>
        </p:txBody>
      </p:sp>
      <p:sp>
        <p:nvSpPr>
          <p:cNvPr id="25"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30"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
        <p:nvSpPr>
          <p:cNvPr id="31" name="Inhaltsplatzhalter 2"/>
          <p:cNvSpPr>
            <a:spLocks noGrp="1"/>
          </p:cNvSpPr>
          <p:nvPr>
            <p:ph sz="half" idx="1"/>
          </p:nvPr>
        </p:nvSpPr>
        <p:spPr>
          <a:xfrm>
            <a:off x="3131840" y="1099642"/>
            <a:ext cx="5760640" cy="3344316"/>
          </a:xfrm>
          <a:prstGeom prst="rect">
            <a:avLst/>
          </a:prstGeom>
        </p:spPr>
        <p:txBody>
          <a:bodyPr/>
          <a:lstStyle>
            <a:lvl1pPr>
              <a:defRPr sz="2800">
                <a:solidFill>
                  <a:srgbClr val="0056A2"/>
                </a:solidFill>
              </a:defRPr>
            </a:lvl1pPr>
            <a:lvl2pPr>
              <a:defRPr sz="2400">
                <a:solidFill>
                  <a:srgbClr val="0056A2"/>
                </a:solidFill>
              </a:defRPr>
            </a:lvl2pPr>
            <a:lvl3pPr>
              <a:defRPr sz="2000">
                <a:solidFill>
                  <a:srgbClr val="0056A2"/>
                </a:solidFill>
              </a:defRPr>
            </a:lvl3pPr>
            <a:lvl4pPr>
              <a:defRPr sz="1800">
                <a:solidFill>
                  <a:srgbClr val="0056A2"/>
                </a:solidFill>
              </a:defRPr>
            </a:lvl4pPr>
            <a:lvl5pPr>
              <a:defRPr sz="1800">
                <a:solidFill>
                  <a:srgbClr val="0056A2"/>
                </a:solidFill>
              </a:defRPr>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0674168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Abschnitts-&#10;überschrift">
    <p:spTree>
      <p:nvGrpSpPr>
        <p:cNvPr id="1" name=""/>
        <p:cNvGrpSpPr/>
        <p:nvPr/>
      </p:nvGrpSpPr>
      <p:grpSpPr>
        <a:xfrm>
          <a:off x="0" y="0"/>
          <a:ext cx="0" cy="0"/>
          <a:chOff x="0" y="0"/>
          <a:chExt cx="0" cy="0"/>
        </a:xfrm>
      </p:grpSpPr>
      <p:sp>
        <p:nvSpPr>
          <p:cNvPr id="23" name="Rechteck 22"/>
          <p:cNvSpPr/>
          <p:nvPr userDrawn="1"/>
        </p:nvSpPr>
        <p:spPr>
          <a:xfrm>
            <a:off x="-7269" y="699542"/>
            <a:ext cx="9144001" cy="3888432"/>
          </a:xfrm>
          <a:prstGeom prst="rect">
            <a:avLst/>
          </a:prstGeom>
          <a:solidFill>
            <a:srgbClr val="D9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8" name="Group 4"/>
          <p:cNvGrpSpPr>
            <a:grpSpLocks noChangeAspect="1"/>
          </p:cNvGrpSpPr>
          <p:nvPr userDrawn="1"/>
        </p:nvGrpSpPr>
        <p:grpSpPr bwMode="auto">
          <a:xfrm>
            <a:off x="-1645" y="-596602"/>
            <a:ext cx="9156701" cy="3392488"/>
            <a:chOff x="-8" y="921"/>
            <a:chExt cx="5768" cy="2137"/>
          </a:xfrm>
        </p:grpSpPr>
        <p:sp>
          <p:nvSpPr>
            <p:cNvPr id="9" name="AutoShape 3"/>
            <p:cNvSpPr>
              <a:spLocks noChangeAspect="1" noChangeArrowheads="1" noTextEdit="1"/>
            </p:cNvSpPr>
            <p:nvPr userDrawn="1"/>
          </p:nvSpPr>
          <p:spPr bwMode="auto">
            <a:xfrm>
              <a:off x="0" y="1262"/>
              <a:ext cx="5760"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 name="Freeform 5"/>
            <p:cNvSpPr>
              <a:spLocks/>
            </p:cNvSpPr>
            <p:nvPr userDrawn="1"/>
          </p:nvSpPr>
          <p:spPr bwMode="auto">
            <a:xfrm>
              <a:off x="-8" y="921"/>
              <a:ext cx="5768" cy="2137"/>
            </a:xfrm>
            <a:custGeom>
              <a:avLst/>
              <a:gdLst>
                <a:gd name="T0" fmla="*/ 0 w 5760"/>
                <a:gd name="T1" fmla="*/ 0 h 1796"/>
                <a:gd name="T2" fmla="*/ 0 w 5760"/>
                <a:gd name="T3" fmla="*/ 1796 h 1796"/>
                <a:gd name="T4" fmla="*/ 2003 w 5760"/>
                <a:gd name="T5" fmla="*/ 623 h 1796"/>
                <a:gd name="T6" fmla="*/ 5760 w 5760"/>
                <a:gd name="T7" fmla="*/ 623 h 1796"/>
                <a:gd name="T8" fmla="*/ 5760 w 5760"/>
                <a:gd name="T9" fmla="*/ 0 h 1796"/>
                <a:gd name="T10" fmla="*/ 0 w 5760"/>
                <a:gd name="T11" fmla="*/ 0 h 1796"/>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10000 w 10000"/>
                <a:gd name="connsiteY4" fmla="*/ 1897 h 11897"/>
                <a:gd name="connsiteX5" fmla="*/ 0 w 10000"/>
                <a:gd name="connsiteY5" fmla="*/ 0 h 11897"/>
                <a:gd name="connsiteX0" fmla="*/ 0 w 10000"/>
                <a:gd name="connsiteY0" fmla="*/ 135 h 12032"/>
                <a:gd name="connsiteX1" fmla="*/ 0 w 10000"/>
                <a:gd name="connsiteY1" fmla="*/ 12032 h 12032"/>
                <a:gd name="connsiteX2" fmla="*/ 3477 w 10000"/>
                <a:gd name="connsiteY2" fmla="*/ 5501 h 12032"/>
                <a:gd name="connsiteX3" fmla="*/ 10000 w 10000"/>
                <a:gd name="connsiteY3" fmla="*/ 5501 h 12032"/>
                <a:gd name="connsiteX4" fmla="*/ 9993 w 10000"/>
                <a:gd name="connsiteY4" fmla="*/ 0 h 12032"/>
                <a:gd name="connsiteX5" fmla="*/ 0 w 10000"/>
                <a:gd name="connsiteY5" fmla="*/ 135 h 12032"/>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9993 w 10000"/>
                <a:gd name="connsiteY4" fmla="*/ 23 h 11897"/>
                <a:gd name="connsiteX5" fmla="*/ 0 w 10000"/>
                <a:gd name="connsiteY5" fmla="*/ 0 h 11897"/>
                <a:gd name="connsiteX0" fmla="*/ 0 w 10007"/>
                <a:gd name="connsiteY0" fmla="*/ 0 h 11942"/>
                <a:gd name="connsiteX1" fmla="*/ 7 w 10007"/>
                <a:gd name="connsiteY1" fmla="*/ 11942 h 11942"/>
                <a:gd name="connsiteX2" fmla="*/ 3484 w 10007"/>
                <a:gd name="connsiteY2" fmla="*/ 5411 h 11942"/>
                <a:gd name="connsiteX3" fmla="*/ 10007 w 10007"/>
                <a:gd name="connsiteY3" fmla="*/ 5411 h 11942"/>
                <a:gd name="connsiteX4" fmla="*/ 10000 w 10007"/>
                <a:gd name="connsiteY4" fmla="*/ 68 h 11942"/>
                <a:gd name="connsiteX5" fmla="*/ 0 w 10007"/>
                <a:gd name="connsiteY5" fmla="*/ 0 h 11942"/>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0 w 10014"/>
                <a:gd name="connsiteY0" fmla="*/ 0 h 11897"/>
                <a:gd name="connsiteX1" fmla="*/ 14 w 10014"/>
                <a:gd name="connsiteY1" fmla="*/ 11897 h 11897"/>
                <a:gd name="connsiteX2" fmla="*/ 3491 w 10014"/>
                <a:gd name="connsiteY2" fmla="*/ 5366 h 11897"/>
                <a:gd name="connsiteX3" fmla="*/ 10014 w 10014"/>
                <a:gd name="connsiteY3" fmla="*/ 5366 h 11897"/>
                <a:gd name="connsiteX4" fmla="*/ 10007 w 10014"/>
                <a:gd name="connsiteY4" fmla="*/ 23 h 11897"/>
                <a:gd name="connsiteX5" fmla="*/ 0 w 10014"/>
                <a:gd name="connsiteY5" fmla="*/ 0 h 1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4" h="11897">
                  <a:moveTo>
                    <a:pt x="0" y="0"/>
                  </a:moveTo>
                  <a:cubicBezTo>
                    <a:pt x="2" y="3981"/>
                    <a:pt x="12" y="7916"/>
                    <a:pt x="14" y="11897"/>
                  </a:cubicBezTo>
                  <a:lnTo>
                    <a:pt x="3491" y="5366"/>
                  </a:lnTo>
                  <a:lnTo>
                    <a:pt x="10014" y="5366"/>
                  </a:lnTo>
                  <a:cubicBezTo>
                    <a:pt x="10012" y="3532"/>
                    <a:pt x="10009" y="1857"/>
                    <a:pt x="10007" y="23"/>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1" name="Group 22"/>
          <p:cNvGrpSpPr>
            <a:grpSpLocks noChangeAspect="1"/>
          </p:cNvGrpSpPr>
          <p:nvPr userDrawn="1"/>
        </p:nvGrpSpPr>
        <p:grpSpPr bwMode="auto">
          <a:xfrm>
            <a:off x="-7268" y="1883588"/>
            <a:ext cx="1595438" cy="1760538"/>
            <a:chOff x="0" y="1636"/>
            <a:chExt cx="1005" cy="1109"/>
          </a:xfrm>
        </p:grpSpPr>
        <p:sp>
          <p:nvSpPr>
            <p:cNvPr id="12" name="Freeform 24"/>
            <p:cNvSpPr>
              <a:spLocks/>
            </p:cNvSpPr>
            <p:nvPr userDrawn="1"/>
          </p:nvSpPr>
          <p:spPr bwMode="auto">
            <a:xfrm>
              <a:off x="308" y="1636"/>
              <a:ext cx="697" cy="930"/>
            </a:xfrm>
            <a:custGeom>
              <a:avLst/>
              <a:gdLst>
                <a:gd name="T0" fmla="*/ 0 w 697"/>
                <a:gd name="T1" fmla="*/ 930 h 930"/>
                <a:gd name="T2" fmla="*/ 0 w 697"/>
                <a:gd name="T3" fmla="*/ 403 h 930"/>
                <a:gd name="T4" fmla="*/ 697 w 697"/>
                <a:gd name="T5" fmla="*/ 0 h 930"/>
                <a:gd name="T6" fmla="*/ 697 w 697"/>
                <a:gd name="T7" fmla="*/ 527 h 930"/>
                <a:gd name="T8" fmla="*/ 0 w 697"/>
                <a:gd name="T9" fmla="*/ 930 h 930"/>
              </a:gdLst>
              <a:ahLst/>
              <a:cxnLst>
                <a:cxn ang="0">
                  <a:pos x="T0" y="T1"/>
                </a:cxn>
                <a:cxn ang="0">
                  <a:pos x="T2" y="T3"/>
                </a:cxn>
                <a:cxn ang="0">
                  <a:pos x="T4" y="T5"/>
                </a:cxn>
                <a:cxn ang="0">
                  <a:pos x="T6" y="T7"/>
                </a:cxn>
                <a:cxn ang="0">
                  <a:pos x="T8" y="T9"/>
                </a:cxn>
              </a:cxnLst>
              <a:rect l="0" t="0" r="r" b="b"/>
              <a:pathLst>
                <a:path w="697" h="930">
                  <a:moveTo>
                    <a:pt x="0" y="930"/>
                  </a:moveTo>
                  <a:lnTo>
                    <a:pt x="0" y="403"/>
                  </a:lnTo>
                  <a:lnTo>
                    <a:pt x="697" y="0"/>
                  </a:lnTo>
                  <a:lnTo>
                    <a:pt x="697" y="527"/>
                  </a:lnTo>
                  <a:lnTo>
                    <a:pt x="0" y="930"/>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25"/>
            <p:cNvSpPr>
              <a:spLocks/>
            </p:cNvSpPr>
            <p:nvPr userDrawn="1"/>
          </p:nvSpPr>
          <p:spPr bwMode="auto">
            <a:xfrm>
              <a:off x="0" y="1861"/>
              <a:ext cx="308" cy="705"/>
            </a:xfrm>
            <a:custGeom>
              <a:avLst/>
              <a:gdLst>
                <a:gd name="T0" fmla="*/ 0 w 308"/>
                <a:gd name="T1" fmla="*/ 0 h 705"/>
                <a:gd name="T2" fmla="*/ 0 w 308"/>
                <a:gd name="T3" fmla="*/ 528 h 705"/>
                <a:gd name="T4" fmla="*/ 308 w 308"/>
                <a:gd name="T5" fmla="*/ 705 h 705"/>
                <a:gd name="T6" fmla="*/ 308 w 308"/>
                <a:gd name="T7" fmla="*/ 178 h 705"/>
                <a:gd name="T8" fmla="*/ 0 w 308"/>
                <a:gd name="T9" fmla="*/ 0 h 705"/>
              </a:gdLst>
              <a:ahLst/>
              <a:cxnLst>
                <a:cxn ang="0">
                  <a:pos x="T0" y="T1"/>
                </a:cxn>
                <a:cxn ang="0">
                  <a:pos x="T2" y="T3"/>
                </a:cxn>
                <a:cxn ang="0">
                  <a:pos x="T4" y="T5"/>
                </a:cxn>
                <a:cxn ang="0">
                  <a:pos x="T6" y="T7"/>
                </a:cxn>
                <a:cxn ang="0">
                  <a:pos x="T8" y="T9"/>
                </a:cxn>
              </a:cxnLst>
              <a:rect l="0" t="0" r="r" b="b"/>
              <a:pathLst>
                <a:path w="308" h="705">
                  <a:moveTo>
                    <a:pt x="0" y="0"/>
                  </a:moveTo>
                  <a:lnTo>
                    <a:pt x="0" y="528"/>
                  </a:lnTo>
                  <a:lnTo>
                    <a:pt x="308" y="705"/>
                  </a:lnTo>
                  <a:lnTo>
                    <a:pt x="308" y="178"/>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 name="Freeform 26"/>
            <p:cNvSpPr>
              <a:spLocks/>
            </p:cNvSpPr>
            <p:nvPr userDrawn="1"/>
          </p:nvSpPr>
          <p:spPr bwMode="auto">
            <a:xfrm>
              <a:off x="0" y="2389"/>
              <a:ext cx="308" cy="356"/>
            </a:xfrm>
            <a:custGeom>
              <a:avLst/>
              <a:gdLst>
                <a:gd name="T0" fmla="*/ 0 w 308"/>
                <a:gd name="T1" fmla="*/ 0 h 356"/>
                <a:gd name="T2" fmla="*/ 0 w 308"/>
                <a:gd name="T3" fmla="*/ 356 h 356"/>
                <a:gd name="T4" fmla="*/ 308 w 308"/>
                <a:gd name="T5" fmla="*/ 177 h 356"/>
                <a:gd name="T6" fmla="*/ 0 w 308"/>
                <a:gd name="T7" fmla="*/ 0 h 356"/>
              </a:gdLst>
              <a:ahLst/>
              <a:cxnLst>
                <a:cxn ang="0">
                  <a:pos x="T0" y="T1"/>
                </a:cxn>
                <a:cxn ang="0">
                  <a:pos x="T2" y="T3"/>
                </a:cxn>
                <a:cxn ang="0">
                  <a:pos x="T4" y="T5"/>
                </a:cxn>
                <a:cxn ang="0">
                  <a:pos x="T6" y="T7"/>
                </a:cxn>
              </a:cxnLst>
              <a:rect l="0" t="0" r="r" b="b"/>
              <a:pathLst>
                <a:path w="308" h="356">
                  <a:moveTo>
                    <a:pt x="0" y="0"/>
                  </a:moveTo>
                  <a:lnTo>
                    <a:pt x="0" y="356"/>
                  </a:lnTo>
                  <a:lnTo>
                    <a:pt x="308" y="177"/>
                  </a:lnTo>
                  <a:lnTo>
                    <a:pt x="0" y="0"/>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5" name="Group 29"/>
          <p:cNvGrpSpPr>
            <a:grpSpLocks noChangeAspect="1"/>
          </p:cNvGrpSpPr>
          <p:nvPr userDrawn="1"/>
        </p:nvGrpSpPr>
        <p:grpSpPr bwMode="auto">
          <a:xfrm>
            <a:off x="290835" y="267994"/>
            <a:ext cx="2627784" cy="1295644"/>
            <a:chOff x="0" y="740"/>
            <a:chExt cx="5760" cy="2840"/>
          </a:xfrm>
        </p:grpSpPr>
        <p:sp>
          <p:nvSpPr>
            <p:cNvPr id="16" name="AutoShape 28"/>
            <p:cNvSpPr>
              <a:spLocks noChangeAspect="1" noChangeArrowheads="1" noTextEdit="1"/>
            </p:cNvSpPr>
            <p:nvPr userDrawn="1"/>
          </p:nvSpPr>
          <p:spPr bwMode="auto">
            <a:xfrm>
              <a:off x="0" y="740"/>
              <a:ext cx="5760" cy="2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30"/>
            <p:cNvSpPr>
              <a:spLocks noEditPoints="1"/>
            </p:cNvSpPr>
            <p:nvPr userDrawn="1"/>
          </p:nvSpPr>
          <p:spPr bwMode="auto">
            <a:xfrm>
              <a:off x="504" y="2861"/>
              <a:ext cx="1699" cy="719"/>
            </a:xfrm>
            <a:custGeom>
              <a:avLst/>
              <a:gdLst>
                <a:gd name="T0" fmla="*/ 164 w 324"/>
                <a:gd name="T1" fmla="*/ 19 h 137"/>
                <a:gd name="T2" fmla="*/ 197 w 324"/>
                <a:gd name="T3" fmla="*/ 0 h 137"/>
                <a:gd name="T4" fmla="*/ 224 w 324"/>
                <a:gd name="T5" fmla="*/ 30 h 137"/>
                <a:gd name="T6" fmla="*/ 224 w 324"/>
                <a:gd name="T7" fmla="*/ 102 h 137"/>
                <a:gd name="T8" fmla="*/ 213 w 324"/>
                <a:gd name="T9" fmla="*/ 102 h 137"/>
                <a:gd name="T10" fmla="*/ 213 w 324"/>
                <a:gd name="T11" fmla="*/ 32 h 137"/>
                <a:gd name="T12" fmla="*/ 194 w 324"/>
                <a:gd name="T13" fmla="*/ 9 h 137"/>
                <a:gd name="T14" fmla="*/ 165 w 324"/>
                <a:gd name="T15" fmla="*/ 30 h 137"/>
                <a:gd name="T16" fmla="*/ 165 w 324"/>
                <a:gd name="T17" fmla="*/ 102 h 137"/>
                <a:gd name="T18" fmla="*/ 154 w 324"/>
                <a:gd name="T19" fmla="*/ 102 h 137"/>
                <a:gd name="T20" fmla="*/ 154 w 324"/>
                <a:gd name="T21" fmla="*/ 2 h 137"/>
                <a:gd name="T22" fmla="*/ 163 w 324"/>
                <a:gd name="T23" fmla="*/ 2 h 137"/>
                <a:gd name="T24" fmla="*/ 164 w 324"/>
                <a:gd name="T25" fmla="*/ 19 h 137"/>
                <a:gd name="T26" fmla="*/ 21 w 324"/>
                <a:gd name="T27" fmla="*/ 2 h 137"/>
                <a:gd name="T28" fmla="*/ 21 w 324"/>
                <a:gd name="T29" fmla="*/ 96 h 137"/>
                <a:gd name="T30" fmla="*/ 0 w 324"/>
                <a:gd name="T31" fmla="*/ 128 h 137"/>
                <a:gd name="T32" fmla="*/ 3 w 324"/>
                <a:gd name="T33" fmla="*/ 137 h 137"/>
                <a:gd name="T34" fmla="*/ 33 w 324"/>
                <a:gd name="T35" fmla="*/ 95 h 137"/>
                <a:gd name="T36" fmla="*/ 33 w 324"/>
                <a:gd name="T37" fmla="*/ 2 h 137"/>
                <a:gd name="T38" fmla="*/ 21 w 324"/>
                <a:gd name="T39" fmla="*/ 2 h 137"/>
                <a:gd name="T40" fmla="*/ 133 w 324"/>
                <a:gd name="T41" fmla="*/ 56 h 137"/>
                <a:gd name="T42" fmla="*/ 66 w 324"/>
                <a:gd name="T43" fmla="*/ 56 h 137"/>
                <a:gd name="T44" fmla="*/ 98 w 324"/>
                <a:gd name="T45" fmla="*/ 94 h 137"/>
                <a:gd name="T46" fmla="*/ 125 w 324"/>
                <a:gd name="T47" fmla="*/ 84 h 137"/>
                <a:gd name="T48" fmla="*/ 130 w 324"/>
                <a:gd name="T49" fmla="*/ 92 h 137"/>
                <a:gd name="T50" fmla="*/ 97 w 324"/>
                <a:gd name="T51" fmla="*/ 104 h 137"/>
                <a:gd name="T52" fmla="*/ 55 w 324"/>
                <a:gd name="T53" fmla="*/ 52 h 137"/>
                <a:gd name="T54" fmla="*/ 95 w 324"/>
                <a:gd name="T55" fmla="*/ 0 h 137"/>
                <a:gd name="T56" fmla="*/ 134 w 324"/>
                <a:gd name="T57" fmla="*/ 49 h 137"/>
                <a:gd name="T58" fmla="*/ 133 w 324"/>
                <a:gd name="T59" fmla="*/ 56 h 137"/>
                <a:gd name="T60" fmla="*/ 123 w 324"/>
                <a:gd name="T61" fmla="*/ 47 h 137"/>
                <a:gd name="T62" fmla="*/ 95 w 324"/>
                <a:gd name="T63" fmla="*/ 9 h 137"/>
                <a:gd name="T64" fmla="*/ 66 w 324"/>
                <a:gd name="T65" fmla="*/ 47 h 137"/>
                <a:gd name="T66" fmla="*/ 123 w 324"/>
                <a:gd name="T67" fmla="*/ 47 h 137"/>
                <a:gd name="T68" fmla="*/ 324 w 324"/>
                <a:gd name="T69" fmla="*/ 96 h 137"/>
                <a:gd name="T70" fmla="*/ 322 w 324"/>
                <a:gd name="T71" fmla="*/ 104 h 137"/>
                <a:gd name="T72" fmla="*/ 305 w 324"/>
                <a:gd name="T73" fmla="*/ 87 h 137"/>
                <a:gd name="T74" fmla="*/ 305 w 324"/>
                <a:gd name="T75" fmla="*/ 87 h 137"/>
                <a:gd name="T76" fmla="*/ 273 w 324"/>
                <a:gd name="T77" fmla="*/ 104 h 137"/>
                <a:gd name="T78" fmla="*/ 243 w 324"/>
                <a:gd name="T79" fmla="*/ 74 h 137"/>
                <a:gd name="T80" fmla="*/ 286 w 324"/>
                <a:gd name="T81" fmla="*/ 42 h 137"/>
                <a:gd name="T82" fmla="*/ 304 w 324"/>
                <a:gd name="T83" fmla="*/ 42 h 137"/>
                <a:gd name="T84" fmla="*/ 304 w 324"/>
                <a:gd name="T85" fmla="*/ 32 h 137"/>
                <a:gd name="T86" fmla="*/ 280 w 324"/>
                <a:gd name="T87" fmla="*/ 9 h 137"/>
                <a:gd name="T88" fmla="*/ 253 w 324"/>
                <a:gd name="T89" fmla="*/ 15 h 137"/>
                <a:gd name="T90" fmla="*/ 250 w 324"/>
                <a:gd name="T91" fmla="*/ 6 h 137"/>
                <a:gd name="T92" fmla="*/ 281 w 324"/>
                <a:gd name="T93" fmla="*/ 0 h 137"/>
                <a:gd name="T94" fmla="*/ 315 w 324"/>
                <a:gd name="T95" fmla="*/ 32 h 137"/>
                <a:gd name="T96" fmla="*/ 315 w 324"/>
                <a:gd name="T97" fmla="*/ 80 h 137"/>
                <a:gd name="T98" fmla="*/ 324 w 324"/>
                <a:gd name="T99" fmla="*/ 96 h 137"/>
                <a:gd name="T100" fmla="*/ 304 w 324"/>
                <a:gd name="T101" fmla="*/ 51 h 137"/>
                <a:gd name="T102" fmla="*/ 287 w 324"/>
                <a:gd name="T103" fmla="*/ 51 h 137"/>
                <a:gd name="T104" fmla="*/ 254 w 324"/>
                <a:gd name="T105" fmla="*/ 73 h 137"/>
                <a:gd name="T106" fmla="*/ 276 w 324"/>
                <a:gd name="T107" fmla="*/ 95 h 137"/>
                <a:gd name="T108" fmla="*/ 304 w 324"/>
                <a:gd name="T109" fmla="*/ 76 h 137"/>
                <a:gd name="T110" fmla="*/ 304 w 324"/>
                <a:gd name="T111"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4" h="137">
                  <a:moveTo>
                    <a:pt x="164" y="19"/>
                  </a:moveTo>
                  <a:cubicBezTo>
                    <a:pt x="172" y="7"/>
                    <a:pt x="183" y="0"/>
                    <a:pt x="197" y="0"/>
                  </a:cubicBezTo>
                  <a:cubicBezTo>
                    <a:pt x="216" y="0"/>
                    <a:pt x="224" y="11"/>
                    <a:pt x="224" y="30"/>
                  </a:cubicBezTo>
                  <a:cubicBezTo>
                    <a:pt x="224" y="102"/>
                    <a:pt x="224" y="102"/>
                    <a:pt x="224" y="102"/>
                  </a:cubicBezTo>
                  <a:cubicBezTo>
                    <a:pt x="213" y="102"/>
                    <a:pt x="213" y="102"/>
                    <a:pt x="213" y="102"/>
                  </a:cubicBezTo>
                  <a:cubicBezTo>
                    <a:pt x="213" y="32"/>
                    <a:pt x="213" y="32"/>
                    <a:pt x="213" y="32"/>
                  </a:cubicBezTo>
                  <a:cubicBezTo>
                    <a:pt x="213" y="16"/>
                    <a:pt x="207" y="9"/>
                    <a:pt x="194" y="9"/>
                  </a:cubicBezTo>
                  <a:cubicBezTo>
                    <a:pt x="182" y="9"/>
                    <a:pt x="171" y="20"/>
                    <a:pt x="165" y="30"/>
                  </a:cubicBezTo>
                  <a:cubicBezTo>
                    <a:pt x="165" y="102"/>
                    <a:pt x="165" y="102"/>
                    <a:pt x="165" y="102"/>
                  </a:cubicBezTo>
                  <a:cubicBezTo>
                    <a:pt x="154" y="102"/>
                    <a:pt x="154" y="102"/>
                    <a:pt x="154" y="102"/>
                  </a:cubicBezTo>
                  <a:cubicBezTo>
                    <a:pt x="154" y="2"/>
                    <a:pt x="154" y="2"/>
                    <a:pt x="154" y="2"/>
                  </a:cubicBezTo>
                  <a:cubicBezTo>
                    <a:pt x="163" y="2"/>
                    <a:pt x="163" y="2"/>
                    <a:pt x="163" y="2"/>
                  </a:cubicBezTo>
                  <a:lnTo>
                    <a:pt x="164" y="19"/>
                  </a:lnTo>
                  <a:close/>
                  <a:moveTo>
                    <a:pt x="21" y="2"/>
                  </a:moveTo>
                  <a:cubicBezTo>
                    <a:pt x="21" y="96"/>
                    <a:pt x="21" y="96"/>
                    <a:pt x="21" y="96"/>
                  </a:cubicBezTo>
                  <a:cubicBezTo>
                    <a:pt x="21" y="113"/>
                    <a:pt x="16" y="122"/>
                    <a:pt x="0" y="128"/>
                  </a:cubicBezTo>
                  <a:cubicBezTo>
                    <a:pt x="3" y="137"/>
                    <a:pt x="3" y="137"/>
                    <a:pt x="3" y="137"/>
                  </a:cubicBezTo>
                  <a:cubicBezTo>
                    <a:pt x="24" y="129"/>
                    <a:pt x="33" y="121"/>
                    <a:pt x="33" y="95"/>
                  </a:cubicBezTo>
                  <a:cubicBezTo>
                    <a:pt x="33" y="2"/>
                    <a:pt x="33" y="2"/>
                    <a:pt x="33" y="2"/>
                  </a:cubicBezTo>
                  <a:lnTo>
                    <a:pt x="21" y="2"/>
                  </a:lnTo>
                  <a:close/>
                  <a:moveTo>
                    <a:pt x="133" y="56"/>
                  </a:moveTo>
                  <a:cubicBezTo>
                    <a:pt x="66" y="56"/>
                    <a:pt x="66" y="56"/>
                    <a:pt x="66" y="56"/>
                  </a:cubicBezTo>
                  <a:cubicBezTo>
                    <a:pt x="67" y="83"/>
                    <a:pt x="81" y="94"/>
                    <a:pt x="98" y="94"/>
                  </a:cubicBezTo>
                  <a:cubicBezTo>
                    <a:pt x="108" y="94"/>
                    <a:pt x="116" y="92"/>
                    <a:pt x="125" y="84"/>
                  </a:cubicBezTo>
                  <a:cubicBezTo>
                    <a:pt x="130" y="92"/>
                    <a:pt x="130" y="92"/>
                    <a:pt x="130" y="92"/>
                  </a:cubicBezTo>
                  <a:cubicBezTo>
                    <a:pt x="121" y="100"/>
                    <a:pt x="110" y="104"/>
                    <a:pt x="97" y="104"/>
                  </a:cubicBezTo>
                  <a:cubicBezTo>
                    <a:pt x="70" y="104"/>
                    <a:pt x="55" y="84"/>
                    <a:pt x="55" y="52"/>
                  </a:cubicBezTo>
                  <a:cubicBezTo>
                    <a:pt x="55" y="21"/>
                    <a:pt x="70" y="0"/>
                    <a:pt x="95" y="0"/>
                  </a:cubicBezTo>
                  <a:cubicBezTo>
                    <a:pt x="120" y="0"/>
                    <a:pt x="134" y="18"/>
                    <a:pt x="134" y="49"/>
                  </a:cubicBezTo>
                  <a:cubicBezTo>
                    <a:pt x="134" y="51"/>
                    <a:pt x="133" y="54"/>
                    <a:pt x="133" y="56"/>
                  </a:cubicBezTo>
                  <a:close/>
                  <a:moveTo>
                    <a:pt x="123" y="47"/>
                  </a:moveTo>
                  <a:cubicBezTo>
                    <a:pt x="122" y="23"/>
                    <a:pt x="113" y="9"/>
                    <a:pt x="95" y="9"/>
                  </a:cubicBezTo>
                  <a:cubicBezTo>
                    <a:pt x="79" y="9"/>
                    <a:pt x="67" y="21"/>
                    <a:pt x="66" y="47"/>
                  </a:cubicBezTo>
                  <a:lnTo>
                    <a:pt x="123" y="47"/>
                  </a:lnTo>
                  <a:close/>
                  <a:moveTo>
                    <a:pt x="324" y="96"/>
                  </a:moveTo>
                  <a:cubicBezTo>
                    <a:pt x="322" y="104"/>
                    <a:pt x="322" y="104"/>
                    <a:pt x="322" y="104"/>
                  </a:cubicBezTo>
                  <a:cubicBezTo>
                    <a:pt x="313" y="102"/>
                    <a:pt x="307" y="98"/>
                    <a:pt x="305" y="87"/>
                  </a:cubicBezTo>
                  <a:cubicBezTo>
                    <a:pt x="305" y="87"/>
                    <a:pt x="305" y="87"/>
                    <a:pt x="305" y="87"/>
                  </a:cubicBezTo>
                  <a:cubicBezTo>
                    <a:pt x="298" y="99"/>
                    <a:pt x="286" y="104"/>
                    <a:pt x="273" y="104"/>
                  </a:cubicBezTo>
                  <a:cubicBezTo>
                    <a:pt x="254" y="104"/>
                    <a:pt x="243" y="92"/>
                    <a:pt x="243" y="74"/>
                  </a:cubicBezTo>
                  <a:cubicBezTo>
                    <a:pt x="243" y="53"/>
                    <a:pt x="259" y="42"/>
                    <a:pt x="286" y="42"/>
                  </a:cubicBezTo>
                  <a:cubicBezTo>
                    <a:pt x="304" y="42"/>
                    <a:pt x="304" y="42"/>
                    <a:pt x="304" y="42"/>
                  </a:cubicBezTo>
                  <a:cubicBezTo>
                    <a:pt x="304" y="32"/>
                    <a:pt x="304" y="32"/>
                    <a:pt x="304" y="32"/>
                  </a:cubicBezTo>
                  <a:cubicBezTo>
                    <a:pt x="304" y="17"/>
                    <a:pt x="297" y="9"/>
                    <a:pt x="280" y="9"/>
                  </a:cubicBezTo>
                  <a:cubicBezTo>
                    <a:pt x="272" y="9"/>
                    <a:pt x="264" y="10"/>
                    <a:pt x="253" y="15"/>
                  </a:cubicBezTo>
                  <a:cubicBezTo>
                    <a:pt x="250" y="6"/>
                    <a:pt x="250" y="6"/>
                    <a:pt x="250" y="6"/>
                  </a:cubicBezTo>
                  <a:cubicBezTo>
                    <a:pt x="262" y="1"/>
                    <a:pt x="272" y="0"/>
                    <a:pt x="281" y="0"/>
                  </a:cubicBezTo>
                  <a:cubicBezTo>
                    <a:pt x="305" y="0"/>
                    <a:pt x="315" y="12"/>
                    <a:pt x="315" y="32"/>
                  </a:cubicBezTo>
                  <a:cubicBezTo>
                    <a:pt x="315" y="80"/>
                    <a:pt x="315" y="80"/>
                    <a:pt x="315" y="80"/>
                  </a:cubicBezTo>
                  <a:cubicBezTo>
                    <a:pt x="315" y="91"/>
                    <a:pt x="318" y="94"/>
                    <a:pt x="324" y="96"/>
                  </a:cubicBezTo>
                  <a:close/>
                  <a:moveTo>
                    <a:pt x="304" y="51"/>
                  </a:moveTo>
                  <a:cubicBezTo>
                    <a:pt x="287" y="51"/>
                    <a:pt x="287" y="51"/>
                    <a:pt x="287" y="51"/>
                  </a:cubicBezTo>
                  <a:cubicBezTo>
                    <a:pt x="266" y="51"/>
                    <a:pt x="254" y="58"/>
                    <a:pt x="254" y="73"/>
                  </a:cubicBezTo>
                  <a:cubicBezTo>
                    <a:pt x="254" y="87"/>
                    <a:pt x="262" y="95"/>
                    <a:pt x="276" y="95"/>
                  </a:cubicBezTo>
                  <a:cubicBezTo>
                    <a:pt x="289" y="95"/>
                    <a:pt x="298" y="87"/>
                    <a:pt x="304" y="76"/>
                  </a:cubicBezTo>
                  <a:lnTo>
                    <a:pt x="304" y="51"/>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31"/>
            <p:cNvSpPr>
              <a:spLocks noEditPoints="1"/>
            </p:cNvSpPr>
            <p:nvPr userDrawn="1"/>
          </p:nvSpPr>
          <p:spPr bwMode="auto">
            <a:xfrm>
              <a:off x="551" y="1443"/>
              <a:ext cx="5209" cy="1255"/>
            </a:xfrm>
            <a:custGeom>
              <a:avLst/>
              <a:gdLst>
                <a:gd name="T0" fmla="*/ 0 w 993"/>
                <a:gd name="T1" fmla="*/ 58 h 239"/>
                <a:gd name="T2" fmla="*/ 42 w 993"/>
                <a:gd name="T3" fmla="*/ 85 h 239"/>
                <a:gd name="T4" fmla="*/ 620 w 993"/>
                <a:gd name="T5" fmla="*/ 102 h 239"/>
                <a:gd name="T6" fmla="*/ 620 w 993"/>
                <a:gd name="T7" fmla="*/ 102 h 239"/>
                <a:gd name="T8" fmla="*/ 558 w 993"/>
                <a:gd name="T9" fmla="*/ 58 h 239"/>
                <a:gd name="T10" fmla="*/ 523 w 993"/>
                <a:gd name="T11" fmla="*/ 90 h 239"/>
                <a:gd name="T12" fmla="*/ 552 w 993"/>
                <a:gd name="T13" fmla="*/ 27 h 239"/>
                <a:gd name="T14" fmla="*/ 990 w 993"/>
                <a:gd name="T15" fmla="*/ 11 h 239"/>
                <a:gd name="T16" fmla="*/ 969 w 993"/>
                <a:gd name="T17" fmla="*/ 75 h 239"/>
                <a:gd name="T18" fmla="*/ 952 w 993"/>
                <a:gd name="T19" fmla="*/ 104 h 239"/>
                <a:gd name="T20" fmla="*/ 956 w 993"/>
                <a:gd name="T21" fmla="*/ 17 h 239"/>
                <a:gd name="T22" fmla="*/ 130 w 993"/>
                <a:gd name="T23" fmla="*/ 16 h 239"/>
                <a:gd name="T24" fmla="*/ 131 w 993"/>
                <a:gd name="T25" fmla="*/ 102 h 239"/>
                <a:gd name="T26" fmla="*/ 164 w 993"/>
                <a:gd name="T27" fmla="*/ 102 h 239"/>
                <a:gd name="T28" fmla="*/ 212 w 993"/>
                <a:gd name="T29" fmla="*/ 102 h 239"/>
                <a:gd name="T30" fmla="*/ 212 w 993"/>
                <a:gd name="T31" fmla="*/ 102 h 239"/>
                <a:gd name="T32" fmla="*/ 297 w 993"/>
                <a:gd name="T33" fmla="*/ 82 h 239"/>
                <a:gd name="T34" fmla="*/ 311 w 993"/>
                <a:gd name="T35" fmla="*/ 102 h 239"/>
                <a:gd name="T36" fmla="*/ 655 w 993"/>
                <a:gd name="T37" fmla="*/ 20 h 239"/>
                <a:gd name="T38" fmla="*/ 705 w 993"/>
                <a:gd name="T39" fmla="*/ 20 h 239"/>
                <a:gd name="T40" fmla="*/ 356 w 993"/>
                <a:gd name="T41" fmla="*/ 2 h 239"/>
                <a:gd name="T42" fmla="*/ 380 w 993"/>
                <a:gd name="T43" fmla="*/ 85 h 239"/>
                <a:gd name="T44" fmla="*/ 380 w 993"/>
                <a:gd name="T45" fmla="*/ 43 h 239"/>
                <a:gd name="T46" fmla="*/ 459 w 993"/>
                <a:gd name="T47" fmla="*/ 18 h 239"/>
                <a:gd name="T48" fmla="*/ 459 w 993"/>
                <a:gd name="T49" fmla="*/ 47 h 239"/>
                <a:gd name="T50" fmla="*/ 490 w 993"/>
                <a:gd name="T51" fmla="*/ 59 h 239"/>
                <a:gd name="T52" fmla="*/ 436 w 993"/>
                <a:gd name="T53" fmla="*/ 102 h 239"/>
                <a:gd name="T54" fmla="*/ 907 w 993"/>
                <a:gd name="T55" fmla="*/ 20 h 239"/>
                <a:gd name="T56" fmla="*/ 859 w 993"/>
                <a:gd name="T57" fmla="*/ 20 h 239"/>
                <a:gd name="T58" fmla="*/ 907 w 993"/>
                <a:gd name="T59" fmla="*/ 20 h 239"/>
                <a:gd name="T60" fmla="*/ 792 w 993"/>
                <a:gd name="T61" fmla="*/ 63 h 239"/>
                <a:gd name="T62" fmla="*/ 796 w 993"/>
                <a:gd name="T63" fmla="*/ 2 h 239"/>
                <a:gd name="T64" fmla="*/ 767 w 993"/>
                <a:gd name="T65" fmla="*/ 80 h 239"/>
                <a:gd name="T66" fmla="*/ 754 w 993"/>
                <a:gd name="T67" fmla="*/ 20 h 239"/>
                <a:gd name="T68" fmla="*/ 809 w 993"/>
                <a:gd name="T69" fmla="*/ 20 h 239"/>
                <a:gd name="T70" fmla="*/ 283 w 993"/>
                <a:gd name="T71" fmla="*/ 237 h 239"/>
                <a:gd name="T72" fmla="*/ 249 w 993"/>
                <a:gd name="T73" fmla="*/ 150 h 239"/>
                <a:gd name="T74" fmla="*/ 250 w 993"/>
                <a:gd name="T75" fmla="*/ 237 h 239"/>
                <a:gd name="T76" fmla="*/ 283 w 993"/>
                <a:gd name="T77" fmla="*/ 237 h 239"/>
                <a:gd name="T78" fmla="*/ 639 w 993"/>
                <a:gd name="T79" fmla="*/ 167 h 239"/>
                <a:gd name="T80" fmla="*/ 682 w 993"/>
                <a:gd name="T81" fmla="*/ 153 h 239"/>
                <a:gd name="T82" fmla="*/ 716 w 993"/>
                <a:gd name="T83" fmla="*/ 164 h 239"/>
                <a:gd name="T84" fmla="*/ 607 w 993"/>
                <a:gd name="T85" fmla="*/ 150 h 239"/>
                <a:gd name="T86" fmla="*/ 609 w 993"/>
                <a:gd name="T87" fmla="*/ 237 h 239"/>
                <a:gd name="T88" fmla="*/ 331 w 993"/>
                <a:gd name="T89" fmla="*/ 137 h 239"/>
                <a:gd name="T90" fmla="*/ 24 w 993"/>
                <a:gd name="T91" fmla="*/ 137 h 239"/>
                <a:gd name="T92" fmla="*/ 59 w 993"/>
                <a:gd name="T93" fmla="*/ 137 h 239"/>
                <a:gd name="T94" fmla="*/ 50 w 993"/>
                <a:gd name="T95" fmla="*/ 181 h 239"/>
                <a:gd name="T96" fmla="*/ 101 w 993"/>
                <a:gd name="T97" fmla="*/ 137 h 239"/>
                <a:gd name="T98" fmla="*/ 125 w 993"/>
                <a:gd name="T99" fmla="*/ 217 h 239"/>
                <a:gd name="T100" fmla="*/ 177 w 993"/>
                <a:gd name="T101" fmla="*/ 137 h 239"/>
                <a:gd name="T102" fmla="*/ 404 w 993"/>
                <a:gd name="T103" fmla="*/ 137 h 239"/>
                <a:gd name="T104" fmla="*/ 439 w 993"/>
                <a:gd name="T105" fmla="*/ 137 h 239"/>
                <a:gd name="T106" fmla="*/ 430 w 993"/>
                <a:gd name="T107" fmla="*/ 181 h 239"/>
                <a:gd name="T108" fmla="*/ 519 w 993"/>
                <a:gd name="T109" fmla="*/ 220 h 239"/>
                <a:gd name="T110" fmla="*/ 477 w 993"/>
                <a:gd name="T111" fmla="*/ 193 h 239"/>
                <a:gd name="T112" fmla="*/ 538 w 993"/>
                <a:gd name="T113" fmla="*/ 1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3" h="239">
                  <a:moveTo>
                    <a:pt x="85" y="2"/>
                  </a:moveTo>
                  <a:cubicBezTo>
                    <a:pt x="85" y="58"/>
                    <a:pt x="85" y="58"/>
                    <a:pt x="85" y="58"/>
                  </a:cubicBezTo>
                  <a:cubicBezTo>
                    <a:pt x="85" y="85"/>
                    <a:pt x="72" y="104"/>
                    <a:pt x="42" y="104"/>
                  </a:cubicBezTo>
                  <a:cubicBezTo>
                    <a:pt x="11" y="104"/>
                    <a:pt x="0" y="85"/>
                    <a:pt x="0" y="58"/>
                  </a:cubicBezTo>
                  <a:cubicBezTo>
                    <a:pt x="0" y="2"/>
                    <a:pt x="0" y="2"/>
                    <a:pt x="0" y="2"/>
                  </a:cubicBezTo>
                  <a:cubicBezTo>
                    <a:pt x="24" y="2"/>
                    <a:pt x="24" y="2"/>
                    <a:pt x="24" y="2"/>
                  </a:cubicBezTo>
                  <a:cubicBezTo>
                    <a:pt x="24" y="57"/>
                    <a:pt x="24" y="57"/>
                    <a:pt x="24" y="57"/>
                  </a:cubicBezTo>
                  <a:cubicBezTo>
                    <a:pt x="24" y="76"/>
                    <a:pt x="27" y="85"/>
                    <a:pt x="42" y="85"/>
                  </a:cubicBezTo>
                  <a:cubicBezTo>
                    <a:pt x="57" y="85"/>
                    <a:pt x="61" y="76"/>
                    <a:pt x="61" y="57"/>
                  </a:cubicBezTo>
                  <a:cubicBezTo>
                    <a:pt x="61" y="2"/>
                    <a:pt x="61" y="2"/>
                    <a:pt x="61" y="2"/>
                  </a:cubicBezTo>
                  <a:lnTo>
                    <a:pt x="85" y="2"/>
                  </a:lnTo>
                  <a:close/>
                  <a:moveTo>
                    <a:pt x="620" y="102"/>
                  </a:moveTo>
                  <a:cubicBezTo>
                    <a:pt x="643" y="102"/>
                    <a:pt x="643" y="102"/>
                    <a:pt x="643" y="102"/>
                  </a:cubicBezTo>
                  <a:cubicBezTo>
                    <a:pt x="643" y="2"/>
                    <a:pt x="643" y="2"/>
                    <a:pt x="643" y="2"/>
                  </a:cubicBezTo>
                  <a:cubicBezTo>
                    <a:pt x="620" y="2"/>
                    <a:pt x="620" y="2"/>
                    <a:pt x="620" y="2"/>
                  </a:cubicBezTo>
                  <a:lnTo>
                    <a:pt x="620" y="102"/>
                  </a:lnTo>
                  <a:close/>
                  <a:moveTo>
                    <a:pt x="601" y="11"/>
                  </a:moveTo>
                  <a:cubicBezTo>
                    <a:pt x="592" y="4"/>
                    <a:pt x="580" y="0"/>
                    <a:pt x="566" y="0"/>
                  </a:cubicBezTo>
                  <a:cubicBezTo>
                    <a:pt x="543" y="0"/>
                    <a:pt x="528" y="12"/>
                    <a:pt x="528" y="28"/>
                  </a:cubicBezTo>
                  <a:cubicBezTo>
                    <a:pt x="528" y="43"/>
                    <a:pt x="537" y="53"/>
                    <a:pt x="558" y="58"/>
                  </a:cubicBezTo>
                  <a:cubicBezTo>
                    <a:pt x="576" y="63"/>
                    <a:pt x="580" y="66"/>
                    <a:pt x="580" y="75"/>
                  </a:cubicBezTo>
                  <a:cubicBezTo>
                    <a:pt x="580" y="82"/>
                    <a:pt x="573" y="86"/>
                    <a:pt x="562" y="86"/>
                  </a:cubicBezTo>
                  <a:cubicBezTo>
                    <a:pt x="552" y="86"/>
                    <a:pt x="543" y="82"/>
                    <a:pt x="536" y="76"/>
                  </a:cubicBezTo>
                  <a:cubicBezTo>
                    <a:pt x="523" y="90"/>
                    <a:pt x="523" y="90"/>
                    <a:pt x="523" y="90"/>
                  </a:cubicBezTo>
                  <a:cubicBezTo>
                    <a:pt x="533" y="98"/>
                    <a:pt x="546" y="104"/>
                    <a:pt x="563" y="104"/>
                  </a:cubicBezTo>
                  <a:cubicBezTo>
                    <a:pt x="586" y="104"/>
                    <a:pt x="605" y="93"/>
                    <a:pt x="605" y="73"/>
                  </a:cubicBezTo>
                  <a:cubicBezTo>
                    <a:pt x="605" y="55"/>
                    <a:pt x="593" y="47"/>
                    <a:pt x="573" y="41"/>
                  </a:cubicBezTo>
                  <a:cubicBezTo>
                    <a:pt x="556" y="37"/>
                    <a:pt x="552" y="34"/>
                    <a:pt x="552" y="27"/>
                  </a:cubicBezTo>
                  <a:cubicBezTo>
                    <a:pt x="552" y="21"/>
                    <a:pt x="558" y="17"/>
                    <a:pt x="568" y="17"/>
                  </a:cubicBezTo>
                  <a:cubicBezTo>
                    <a:pt x="576" y="17"/>
                    <a:pt x="584" y="20"/>
                    <a:pt x="592" y="26"/>
                  </a:cubicBezTo>
                  <a:cubicBezTo>
                    <a:pt x="601" y="11"/>
                    <a:pt x="601" y="11"/>
                    <a:pt x="601" y="11"/>
                  </a:cubicBezTo>
                  <a:moveTo>
                    <a:pt x="990" y="11"/>
                  </a:moveTo>
                  <a:cubicBezTo>
                    <a:pt x="981" y="4"/>
                    <a:pt x="969" y="0"/>
                    <a:pt x="955" y="0"/>
                  </a:cubicBezTo>
                  <a:cubicBezTo>
                    <a:pt x="932" y="0"/>
                    <a:pt x="917" y="12"/>
                    <a:pt x="917" y="28"/>
                  </a:cubicBezTo>
                  <a:cubicBezTo>
                    <a:pt x="917" y="43"/>
                    <a:pt x="926" y="53"/>
                    <a:pt x="946" y="58"/>
                  </a:cubicBezTo>
                  <a:cubicBezTo>
                    <a:pt x="965" y="63"/>
                    <a:pt x="969" y="66"/>
                    <a:pt x="969" y="75"/>
                  </a:cubicBezTo>
                  <a:cubicBezTo>
                    <a:pt x="969" y="82"/>
                    <a:pt x="962" y="86"/>
                    <a:pt x="951" y="86"/>
                  </a:cubicBezTo>
                  <a:cubicBezTo>
                    <a:pt x="941" y="86"/>
                    <a:pt x="932" y="82"/>
                    <a:pt x="924" y="76"/>
                  </a:cubicBezTo>
                  <a:cubicBezTo>
                    <a:pt x="912" y="90"/>
                    <a:pt x="912" y="90"/>
                    <a:pt x="912" y="90"/>
                  </a:cubicBezTo>
                  <a:cubicBezTo>
                    <a:pt x="921" y="98"/>
                    <a:pt x="935" y="104"/>
                    <a:pt x="952" y="104"/>
                  </a:cubicBezTo>
                  <a:cubicBezTo>
                    <a:pt x="974" y="104"/>
                    <a:pt x="993" y="93"/>
                    <a:pt x="993" y="73"/>
                  </a:cubicBezTo>
                  <a:cubicBezTo>
                    <a:pt x="993" y="55"/>
                    <a:pt x="982" y="47"/>
                    <a:pt x="962" y="41"/>
                  </a:cubicBezTo>
                  <a:cubicBezTo>
                    <a:pt x="945" y="37"/>
                    <a:pt x="941" y="34"/>
                    <a:pt x="941" y="27"/>
                  </a:cubicBezTo>
                  <a:cubicBezTo>
                    <a:pt x="941" y="21"/>
                    <a:pt x="946" y="17"/>
                    <a:pt x="956" y="17"/>
                  </a:cubicBezTo>
                  <a:cubicBezTo>
                    <a:pt x="965" y="17"/>
                    <a:pt x="973" y="20"/>
                    <a:pt x="981" y="26"/>
                  </a:cubicBezTo>
                  <a:cubicBezTo>
                    <a:pt x="990" y="11"/>
                    <a:pt x="990" y="11"/>
                    <a:pt x="990" y="11"/>
                  </a:cubicBezTo>
                  <a:moveTo>
                    <a:pt x="160" y="0"/>
                  </a:moveTo>
                  <a:cubicBezTo>
                    <a:pt x="148" y="0"/>
                    <a:pt x="138" y="6"/>
                    <a:pt x="130" y="16"/>
                  </a:cubicBezTo>
                  <a:cubicBezTo>
                    <a:pt x="128" y="2"/>
                    <a:pt x="128" y="2"/>
                    <a:pt x="128" y="2"/>
                  </a:cubicBezTo>
                  <a:cubicBezTo>
                    <a:pt x="107" y="2"/>
                    <a:pt x="107" y="2"/>
                    <a:pt x="107" y="2"/>
                  </a:cubicBezTo>
                  <a:cubicBezTo>
                    <a:pt x="107" y="102"/>
                    <a:pt x="107" y="102"/>
                    <a:pt x="107" y="102"/>
                  </a:cubicBezTo>
                  <a:cubicBezTo>
                    <a:pt x="131" y="102"/>
                    <a:pt x="131" y="102"/>
                    <a:pt x="131" y="102"/>
                  </a:cubicBezTo>
                  <a:cubicBezTo>
                    <a:pt x="131" y="33"/>
                    <a:pt x="131" y="33"/>
                    <a:pt x="131" y="33"/>
                  </a:cubicBezTo>
                  <a:cubicBezTo>
                    <a:pt x="137" y="23"/>
                    <a:pt x="144" y="18"/>
                    <a:pt x="152" y="18"/>
                  </a:cubicBezTo>
                  <a:cubicBezTo>
                    <a:pt x="160" y="18"/>
                    <a:pt x="164" y="21"/>
                    <a:pt x="164" y="34"/>
                  </a:cubicBezTo>
                  <a:cubicBezTo>
                    <a:pt x="164" y="102"/>
                    <a:pt x="164" y="102"/>
                    <a:pt x="164" y="102"/>
                  </a:cubicBezTo>
                  <a:cubicBezTo>
                    <a:pt x="188" y="102"/>
                    <a:pt x="188" y="102"/>
                    <a:pt x="188" y="102"/>
                  </a:cubicBezTo>
                  <a:cubicBezTo>
                    <a:pt x="188" y="30"/>
                    <a:pt x="188" y="30"/>
                    <a:pt x="188" y="30"/>
                  </a:cubicBezTo>
                  <a:cubicBezTo>
                    <a:pt x="188" y="11"/>
                    <a:pt x="178" y="0"/>
                    <a:pt x="160" y="0"/>
                  </a:cubicBezTo>
                  <a:moveTo>
                    <a:pt x="212" y="102"/>
                  </a:moveTo>
                  <a:cubicBezTo>
                    <a:pt x="236" y="102"/>
                    <a:pt x="236" y="102"/>
                    <a:pt x="236" y="102"/>
                  </a:cubicBezTo>
                  <a:cubicBezTo>
                    <a:pt x="236" y="2"/>
                    <a:pt x="236" y="2"/>
                    <a:pt x="236" y="2"/>
                  </a:cubicBezTo>
                  <a:cubicBezTo>
                    <a:pt x="212" y="2"/>
                    <a:pt x="212" y="2"/>
                    <a:pt x="212" y="2"/>
                  </a:cubicBezTo>
                  <a:lnTo>
                    <a:pt x="212" y="102"/>
                  </a:lnTo>
                  <a:close/>
                  <a:moveTo>
                    <a:pt x="311" y="102"/>
                  </a:moveTo>
                  <a:cubicBezTo>
                    <a:pt x="343" y="2"/>
                    <a:pt x="343" y="2"/>
                    <a:pt x="343" y="2"/>
                  </a:cubicBezTo>
                  <a:cubicBezTo>
                    <a:pt x="319" y="2"/>
                    <a:pt x="319" y="2"/>
                    <a:pt x="319" y="2"/>
                  </a:cubicBezTo>
                  <a:cubicBezTo>
                    <a:pt x="297" y="82"/>
                    <a:pt x="297" y="82"/>
                    <a:pt x="297" y="82"/>
                  </a:cubicBezTo>
                  <a:cubicBezTo>
                    <a:pt x="275" y="2"/>
                    <a:pt x="275" y="2"/>
                    <a:pt x="275" y="2"/>
                  </a:cubicBezTo>
                  <a:cubicBezTo>
                    <a:pt x="249" y="2"/>
                    <a:pt x="249" y="2"/>
                    <a:pt x="249" y="2"/>
                  </a:cubicBezTo>
                  <a:cubicBezTo>
                    <a:pt x="282" y="102"/>
                    <a:pt x="282" y="102"/>
                    <a:pt x="282" y="102"/>
                  </a:cubicBezTo>
                  <a:lnTo>
                    <a:pt x="311" y="102"/>
                  </a:lnTo>
                  <a:close/>
                  <a:moveTo>
                    <a:pt x="730" y="20"/>
                  </a:moveTo>
                  <a:cubicBezTo>
                    <a:pt x="732" y="2"/>
                    <a:pt x="732" y="2"/>
                    <a:pt x="732" y="2"/>
                  </a:cubicBezTo>
                  <a:cubicBezTo>
                    <a:pt x="655" y="2"/>
                    <a:pt x="655" y="2"/>
                    <a:pt x="655" y="2"/>
                  </a:cubicBezTo>
                  <a:cubicBezTo>
                    <a:pt x="655" y="20"/>
                    <a:pt x="655" y="20"/>
                    <a:pt x="655" y="20"/>
                  </a:cubicBezTo>
                  <a:cubicBezTo>
                    <a:pt x="681" y="20"/>
                    <a:pt x="681" y="20"/>
                    <a:pt x="681" y="20"/>
                  </a:cubicBezTo>
                  <a:cubicBezTo>
                    <a:pt x="681" y="102"/>
                    <a:pt x="681" y="102"/>
                    <a:pt x="681" y="102"/>
                  </a:cubicBezTo>
                  <a:cubicBezTo>
                    <a:pt x="705" y="102"/>
                    <a:pt x="705" y="102"/>
                    <a:pt x="705" y="102"/>
                  </a:cubicBezTo>
                  <a:cubicBezTo>
                    <a:pt x="705" y="20"/>
                    <a:pt x="705" y="20"/>
                    <a:pt x="705" y="20"/>
                  </a:cubicBezTo>
                  <a:lnTo>
                    <a:pt x="730" y="20"/>
                  </a:lnTo>
                  <a:close/>
                  <a:moveTo>
                    <a:pt x="415" y="19"/>
                  </a:moveTo>
                  <a:cubicBezTo>
                    <a:pt x="417" y="2"/>
                    <a:pt x="417" y="2"/>
                    <a:pt x="417" y="2"/>
                  </a:cubicBezTo>
                  <a:cubicBezTo>
                    <a:pt x="356" y="2"/>
                    <a:pt x="356" y="2"/>
                    <a:pt x="356" y="2"/>
                  </a:cubicBezTo>
                  <a:cubicBezTo>
                    <a:pt x="356" y="102"/>
                    <a:pt x="356" y="102"/>
                    <a:pt x="356" y="102"/>
                  </a:cubicBezTo>
                  <a:cubicBezTo>
                    <a:pt x="417" y="102"/>
                    <a:pt x="417" y="102"/>
                    <a:pt x="417" y="102"/>
                  </a:cubicBezTo>
                  <a:cubicBezTo>
                    <a:pt x="417" y="85"/>
                    <a:pt x="417" y="85"/>
                    <a:pt x="417" y="85"/>
                  </a:cubicBezTo>
                  <a:cubicBezTo>
                    <a:pt x="380" y="85"/>
                    <a:pt x="380" y="85"/>
                    <a:pt x="380" y="85"/>
                  </a:cubicBezTo>
                  <a:cubicBezTo>
                    <a:pt x="380" y="59"/>
                    <a:pt x="380" y="59"/>
                    <a:pt x="380" y="59"/>
                  </a:cubicBezTo>
                  <a:cubicBezTo>
                    <a:pt x="410" y="59"/>
                    <a:pt x="410" y="59"/>
                    <a:pt x="410" y="59"/>
                  </a:cubicBezTo>
                  <a:cubicBezTo>
                    <a:pt x="410" y="43"/>
                    <a:pt x="410" y="43"/>
                    <a:pt x="410" y="43"/>
                  </a:cubicBezTo>
                  <a:cubicBezTo>
                    <a:pt x="380" y="43"/>
                    <a:pt x="380" y="43"/>
                    <a:pt x="380" y="43"/>
                  </a:cubicBezTo>
                  <a:cubicBezTo>
                    <a:pt x="380" y="19"/>
                    <a:pt x="380" y="19"/>
                    <a:pt x="380" y="19"/>
                  </a:cubicBezTo>
                  <a:lnTo>
                    <a:pt x="415" y="19"/>
                  </a:lnTo>
                  <a:close/>
                  <a:moveTo>
                    <a:pt x="459" y="47"/>
                  </a:moveTo>
                  <a:cubicBezTo>
                    <a:pt x="459" y="18"/>
                    <a:pt x="459" y="18"/>
                    <a:pt x="459" y="18"/>
                  </a:cubicBezTo>
                  <a:cubicBezTo>
                    <a:pt x="468" y="18"/>
                    <a:pt x="468" y="18"/>
                    <a:pt x="468" y="18"/>
                  </a:cubicBezTo>
                  <a:cubicBezTo>
                    <a:pt x="480" y="18"/>
                    <a:pt x="485" y="23"/>
                    <a:pt x="485" y="32"/>
                  </a:cubicBezTo>
                  <a:cubicBezTo>
                    <a:pt x="485" y="43"/>
                    <a:pt x="480" y="47"/>
                    <a:pt x="469" y="47"/>
                  </a:cubicBezTo>
                  <a:lnTo>
                    <a:pt x="459" y="47"/>
                  </a:lnTo>
                  <a:close/>
                  <a:moveTo>
                    <a:pt x="469" y="64"/>
                  </a:moveTo>
                  <a:cubicBezTo>
                    <a:pt x="489" y="102"/>
                    <a:pt x="489" y="102"/>
                    <a:pt x="489" y="102"/>
                  </a:cubicBezTo>
                  <a:cubicBezTo>
                    <a:pt x="516" y="102"/>
                    <a:pt x="516" y="102"/>
                    <a:pt x="516" y="102"/>
                  </a:cubicBezTo>
                  <a:cubicBezTo>
                    <a:pt x="490" y="59"/>
                    <a:pt x="490" y="59"/>
                    <a:pt x="490" y="59"/>
                  </a:cubicBezTo>
                  <a:cubicBezTo>
                    <a:pt x="503" y="53"/>
                    <a:pt x="510" y="45"/>
                    <a:pt x="510" y="32"/>
                  </a:cubicBezTo>
                  <a:cubicBezTo>
                    <a:pt x="510" y="11"/>
                    <a:pt x="496" y="2"/>
                    <a:pt x="468" y="2"/>
                  </a:cubicBezTo>
                  <a:cubicBezTo>
                    <a:pt x="436" y="2"/>
                    <a:pt x="436" y="2"/>
                    <a:pt x="436" y="2"/>
                  </a:cubicBezTo>
                  <a:cubicBezTo>
                    <a:pt x="436" y="102"/>
                    <a:pt x="436" y="102"/>
                    <a:pt x="436" y="102"/>
                  </a:cubicBezTo>
                  <a:cubicBezTo>
                    <a:pt x="459" y="102"/>
                    <a:pt x="459" y="102"/>
                    <a:pt x="459" y="102"/>
                  </a:cubicBezTo>
                  <a:cubicBezTo>
                    <a:pt x="459" y="64"/>
                    <a:pt x="459" y="64"/>
                    <a:pt x="459" y="64"/>
                  </a:cubicBezTo>
                  <a:lnTo>
                    <a:pt x="469" y="64"/>
                  </a:lnTo>
                  <a:close/>
                  <a:moveTo>
                    <a:pt x="907" y="20"/>
                  </a:moveTo>
                  <a:cubicBezTo>
                    <a:pt x="910" y="2"/>
                    <a:pt x="910" y="2"/>
                    <a:pt x="910" y="2"/>
                  </a:cubicBezTo>
                  <a:cubicBezTo>
                    <a:pt x="833" y="2"/>
                    <a:pt x="833" y="2"/>
                    <a:pt x="833" y="2"/>
                  </a:cubicBezTo>
                  <a:cubicBezTo>
                    <a:pt x="833" y="20"/>
                    <a:pt x="833" y="20"/>
                    <a:pt x="833" y="20"/>
                  </a:cubicBezTo>
                  <a:cubicBezTo>
                    <a:pt x="859" y="20"/>
                    <a:pt x="859" y="20"/>
                    <a:pt x="859" y="20"/>
                  </a:cubicBezTo>
                  <a:cubicBezTo>
                    <a:pt x="859" y="102"/>
                    <a:pt x="859" y="102"/>
                    <a:pt x="859" y="102"/>
                  </a:cubicBezTo>
                  <a:cubicBezTo>
                    <a:pt x="883" y="102"/>
                    <a:pt x="883" y="102"/>
                    <a:pt x="883" y="102"/>
                  </a:cubicBezTo>
                  <a:cubicBezTo>
                    <a:pt x="883" y="20"/>
                    <a:pt x="883" y="20"/>
                    <a:pt x="883" y="20"/>
                  </a:cubicBezTo>
                  <a:lnTo>
                    <a:pt x="907" y="20"/>
                  </a:lnTo>
                  <a:close/>
                  <a:moveTo>
                    <a:pt x="792" y="63"/>
                  </a:moveTo>
                  <a:cubicBezTo>
                    <a:pt x="771" y="63"/>
                    <a:pt x="771" y="63"/>
                    <a:pt x="771" y="63"/>
                  </a:cubicBezTo>
                  <a:cubicBezTo>
                    <a:pt x="781" y="19"/>
                    <a:pt x="781" y="19"/>
                    <a:pt x="781" y="19"/>
                  </a:cubicBezTo>
                  <a:lnTo>
                    <a:pt x="792" y="63"/>
                  </a:lnTo>
                  <a:close/>
                  <a:moveTo>
                    <a:pt x="796" y="80"/>
                  </a:moveTo>
                  <a:cubicBezTo>
                    <a:pt x="801" y="102"/>
                    <a:pt x="801" y="102"/>
                    <a:pt x="801" y="102"/>
                  </a:cubicBezTo>
                  <a:cubicBezTo>
                    <a:pt x="826" y="102"/>
                    <a:pt x="826" y="102"/>
                    <a:pt x="826" y="102"/>
                  </a:cubicBezTo>
                  <a:cubicBezTo>
                    <a:pt x="796" y="2"/>
                    <a:pt x="796" y="2"/>
                    <a:pt x="796" y="2"/>
                  </a:cubicBezTo>
                  <a:cubicBezTo>
                    <a:pt x="767" y="2"/>
                    <a:pt x="767" y="2"/>
                    <a:pt x="767" y="2"/>
                  </a:cubicBezTo>
                  <a:cubicBezTo>
                    <a:pt x="737" y="102"/>
                    <a:pt x="737" y="102"/>
                    <a:pt x="737" y="102"/>
                  </a:cubicBezTo>
                  <a:cubicBezTo>
                    <a:pt x="762" y="102"/>
                    <a:pt x="762" y="102"/>
                    <a:pt x="762" y="102"/>
                  </a:cubicBezTo>
                  <a:cubicBezTo>
                    <a:pt x="767" y="80"/>
                    <a:pt x="767" y="80"/>
                    <a:pt x="767" y="80"/>
                  </a:cubicBezTo>
                  <a:lnTo>
                    <a:pt x="796" y="80"/>
                  </a:lnTo>
                  <a:close/>
                  <a:moveTo>
                    <a:pt x="740" y="2"/>
                  </a:moveTo>
                  <a:cubicBezTo>
                    <a:pt x="740" y="20"/>
                    <a:pt x="740" y="20"/>
                    <a:pt x="740" y="20"/>
                  </a:cubicBezTo>
                  <a:cubicBezTo>
                    <a:pt x="754" y="20"/>
                    <a:pt x="754" y="20"/>
                    <a:pt x="754" y="20"/>
                  </a:cubicBezTo>
                  <a:cubicBezTo>
                    <a:pt x="757" y="2"/>
                    <a:pt x="757" y="2"/>
                    <a:pt x="757" y="2"/>
                  </a:cubicBezTo>
                  <a:lnTo>
                    <a:pt x="740" y="2"/>
                  </a:lnTo>
                  <a:close/>
                  <a:moveTo>
                    <a:pt x="809" y="2"/>
                  </a:moveTo>
                  <a:cubicBezTo>
                    <a:pt x="809" y="20"/>
                    <a:pt x="809" y="20"/>
                    <a:pt x="809" y="20"/>
                  </a:cubicBezTo>
                  <a:cubicBezTo>
                    <a:pt x="824" y="20"/>
                    <a:pt x="824" y="20"/>
                    <a:pt x="824" y="20"/>
                  </a:cubicBezTo>
                  <a:cubicBezTo>
                    <a:pt x="826" y="2"/>
                    <a:pt x="826" y="2"/>
                    <a:pt x="826" y="2"/>
                  </a:cubicBezTo>
                  <a:lnTo>
                    <a:pt x="809" y="2"/>
                  </a:lnTo>
                  <a:close/>
                  <a:moveTo>
                    <a:pt x="283" y="237"/>
                  </a:moveTo>
                  <a:cubicBezTo>
                    <a:pt x="307" y="237"/>
                    <a:pt x="307" y="237"/>
                    <a:pt x="307" y="237"/>
                  </a:cubicBezTo>
                  <a:cubicBezTo>
                    <a:pt x="307" y="164"/>
                    <a:pt x="307" y="164"/>
                    <a:pt x="307" y="164"/>
                  </a:cubicBezTo>
                  <a:cubicBezTo>
                    <a:pt x="307" y="146"/>
                    <a:pt x="298" y="135"/>
                    <a:pt x="280" y="135"/>
                  </a:cubicBezTo>
                  <a:cubicBezTo>
                    <a:pt x="268" y="135"/>
                    <a:pt x="257" y="140"/>
                    <a:pt x="249" y="150"/>
                  </a:cubicBezTo>
                  <a:cubicBezTo>
                    <a:pt x="247" y="137"/>
                    <a:pt x="247" y="137"/>
                    <a:pt x="247" y="137"/>
                  </a:cubicBezTo>
                  <a:cubicBezTo>
                    <a:pt x="226" y="137"/>
                    <a:pt x="226" y="137"/>
                    <a:pt x="226" y="137"/>
                  </a:cubicBezTo>
                  <a:cubicBezTo>
                    <a:pt x="226" y="237"/>
                    <a:pt x="226" y="237"/>
                    <a:pt x="226" y="237"/>
                  </a:cubicBezTo>
                  <a:cubicBezTo>
                    <a:pt x="250" y="237"/>
                    <a:pt x="250" y="237"/>
                    <a:pt x="250" y="237"/>
                  </a:cubicBezTo>
                  <a:cubicBezTo>
                    <a:pt x="250" y="167"/>
                    <a:pt x="250" y="167"/>
                    <a:pt x="250" y="167"/>
                  </a:cubicBezTo>
                  <a:cubicBezTo>
                    <a:pt x="256" y="159"/>
                    <a:pt x="262" y="153"/>
                    <a:pt x="271" y="153"/>
                  </a:cubicBezTo>
                  <a:cubicBezTo>
                    <a:pt x="279" y="153"/>
                    <a:pt x="283" y="157"/>
                    <a:pt x="283" y="167"/>
                  </a:cubicBezTo>
                  <a:lnTo>
                    <a:pt x="283" y="237"/>
                  </a:lnTo>
                  <a:close/>
                  <a:moveTo>
                    <a:pt x="609" y="237"/>
                  </a:moveTo>
                  <a:cubicBezTo>
                    <a:pt x="609" y="166"/>
                    <a:pt x="609" y="166"/>
                    <a:pt x="609" y="166"/>
                  </a:cubicBezTo>
                  <a:cubicBezTo>
                    <a:pt x="614" y="159"/>
                    <a:pt x="621" y="153"/>
                    <a:pt x="628" y="153"/>
                  </a:cubicBezTo>
                  <a:cubicBezTo>
                    <a:pt x="635" y="153"/>
                    <a:pt x="639" y="157"/>
                    <a:pt x="639" y="167"/>
                  </a:cubicBezTo>
                  <a:cubicBezTo>
                    <a:pt x="639" y="237"/>
                    <a:pt x="639" y="237"/>
                    <a:pt x="639" y="237"/>
                  </a:cubicBezTo>
                  <a:cubicBezTo>
                    <a:pt x="663" y="237"/>
                    <a:pt x="663" y="237"/>
                    <a:pt x="663" y="237"/>
                  </a:cubicBezTo>
                  <a:cubicBezTo>
                    <a:pt x="663" y="166"/>
                    <a:pt x="663" y="166"/>
                    <a:pt x="663" y="166"/>
                  </a:cubicBezTo>
                  <a:cubicBezTo>
                    <a:pt x="668" y="159"/>
                    <a:pt x="674" y="153"/>
                    <a:pt x="682" y="153"/>
                  </a:cubicBezTo>
                  <a:cubicBezTo>
                    <a:pt x="689" y="153"/>
                    <a:pt x="692" y="157"/>
                    <a:pt x="692" y="167"/>
                  </a:cubicBezTo>
                  <a:cubicBezTo>
                    <a:pt x="692" y="237"/>
                    <a:pt x="692" y="237"/>
                    <a:pt x="692" y="237"/>
                  </a:cubicBezTo>
                  <a:cubicBezTo>
                    <a:pt x="716" y="237"/>
                    <a:pt x="716" y="237"/>
                    <a:pt x="716" y="237"/>
                  </a:cubicBezTo>
                  <a:cubicBezTo>
                    <a:pt x="716" y="164"/>
                    <a:pt x="716" y="164"/>
                    <a:pt x="716" y="164"/>
                  </a:cubicBezTo>
                  <a:cubicBezTo>
                    <a:pt x="716" y="146"/>
                    <a:pt x="708" y="135"/>
                    <a:pt x="690" y="135"/>
                  </a:cubicBezTo>
                  <a:cubicBezTo>
                    <a:pt x="680" y="135"/>
                    <a:pt x="669" y="140"/>
                    <a:pt x="660" y="150"/>
                  </a:cubicBezTo>
                  <a:cubicBezTo>
                    <a:pt x="657" y="140"/>
                    <a:pt x="649" y="135"/>
                    <a:pt x="636" y="135"/>
                  </a:cubicBezTo>
                  <a:cubicBezTo>
                    <a:pt x="626" y="135"/>
                    <a:pt x="616" y="140"/>
                    <a:pt x="607" y="150"/>
                  </a:cubicBezTo>
                  <a:cubicBezTo>
                    <a:pt x="606" y="137"/>
                    <a:pt x="606" y="137"/>
                    <a:pt x="606" y="137"/>
                  </a:cubicBezTo>
                  <a:cubicBezTo>
                    <a:pt x="585" y="137"/>
                    <a:pt x="585" y="137"/>
                    <a:pt x="585" y="137"/>
                  </a:cubicBezTo>
                  <a:cubicBezTo>
                    <a:pt x="585" y="237"/>
                    <a:pt x="585" y="237"/>
                    <a:pt x="585" y="237"/>
                  </a:cubicBezTo>
                  <a:lnTo>
                    <a:pt x="609" y="237"/>
                  </a:lnTo>
                  <a:close/>
                  <a:moveTo>
                    <a:pt x="331" y="237"/>
                  </a:moveTo>
                  <a:cubicBezTo>
                    <a:pt x="355" y="237"/>
                    <a:pt x="355" y="237"/>
                    <a:pt x="355" y="237"/>
                  </a:cubicBezTo>
                  <a:cubicBezTo>
                    <a:pt x="355" y="137"/>
                    <a:pt x="355" y="137"/>
                    <a:pt x="355" y="137"/>
                  </a:cubicBezTo>
                  <a:cubicBezTo>
                    <a:pt x="331" y="137"/>
                    <a:pt x="331" y="137"/>
                    <a:pt x="331" y="137"/>
                  </a:cubicBezTo>
                  <a:lnTo>
                    <a:pt x="331" y="237"/>
                  </a:lnTo>
                  <a:close/>
                  <a:moveTo>
                    <a:pt x="0" y="237"/>
                  </a:moveTo>
                  <a:cubicBezTo>
                    <a:pt x="24" y="237"/>
                    <a:pt x="24" y="237"/>
                    <a:pt x="24" y="237"/>
                  </a:cubicBezTo>
                  <a:cubicBezTo>
                    <a:pt x="24" y="137"/>
                    <a:pt x="24" y="137"/>
                    <a:pt x="24" y="137"/>
                  </a:cubicBezTo>
                  <a:cubicBezTo>
                    <a:pt x="0" y="137"/>
                    <a:pt x="0" y="137"/>
                    <a:pt x="0" y="137"/>
                  </a:cubicBezTo>
                  <a:lnTo>
                    <a:pt x="0" y="237"/>
                  </a:lnTo>
                  <a:close/>
                  <a:moveTo>
                    <a:pt x="84" y="137"/>
                  </a:moveTo>
                  <a:cubicBezTo>
                    <a:pt x="59" y="137"/>
                    <a:pt x="59" y="137"/>
                    <a:pt x="59" y="137"/>
                  </a:cubicBezTo>
                  <a:cubicBezTo>
                    <a:pt x="25" y="182"/>
                    <a:pt x="25" y="182"/>
                    <a:pt x="25" y="182"/>
                  </a:cubicBezTo>
                  <a:cubicBezTo>
                    <a:pt x="59" y="237"/>
                    <a:pt x="59" y="237"/>
                    <a:pt x="59" y="237"/>
                  </a:cubicBezTo>
                  <a:cubicBezTo>
                    <a:pt x="86" y="237"/>
                    <a:pt x="86" y="237"/>
                    <a:pt x="86" y="237"/>
                  </a:cubicBezTo>
                  <a:cubicBezTo>
                    <a:pt x="50" y="181"/>
                    <a:pt x="50" y="181"/>
                    <a:pt x="50" y="181"/>
                  </a:cubicBezTo>
                  <a:lnTo>
                    <a:pt x="84" y="137"/>
                  </a:lnTo>
                  <a:close/>
                  <a:moveTo>
                    <a:pt x="125" y="217"/>
                  </a:moveTo>
                  <a:cubicBezTo>
                    <a:pt x="125" y="137"/>
                    <a:pt x="125" y="137"/>
                    <a:pt x="125" y="137"/>
                  </a:cubicBezTo>
                  <a:cubicBezTo>
                    <a:pt x="101" y="137"/>
                    <a:pt x="101" y="137"/>
                    <a:pt x="101" y="137"/>
                  </a:cubicBezTo>
                  <a:cubicBezTo>
                    <a:pt x="101" y="237"/>
                    <a:pt x="101" y="237"/>
                    <a:pt x="101" y="237"/>
                  </a:cubicBezTo>
                  <a:cubicBezTo>
                    <a:pt x="155" y="237"/>
                    <a:pt x="155" y="237"/>
                    <a:pt x="155" y="237"/>
                  </a:cubicBezTo>
                  <a:cubicBezTo>
                    <a:pt x="159" y="217"/>
                    <a:pt x="159" y="217"/>
                    <a:pt x="159" y="217"/>
                  </a:cubicBezTo>
                  <a:lnTo>
                    <a:pt x="125" y="217"/>
                  </a:lnTo>
                  <a:close/>
                  <a:moveTo>
                    <a:pt x="177" y="237"/>
                  </a:moveTo>
                  <a:cubicBezTo>
                    <a:pt x="201" y="237"/>
                    <a:pt x="201" y="237"/>
                    <a:pt x="201" y="237"/>
                  </a:cubicBezTo>
                  <a:cubicBezTo>
                    <a:pt x="201" y="137"/>
                    <a:pt x="201" y="137"/>
                    <a:pt x="201" y="137"/>
                  </a:cubicBezTo>
                  <a:cubicBezTo>
                    <a:pt x="177" y="137"/>
                    <a:pt x="177" y="137"/>
                    <a:pt x="177" y="137"/>
                  </a:cubicBezTo>
                  <a:lnTo>
                    <a:pt x="177" y="237"/>
                  </a:lnTo>
                  <a:close/>
                  <a:moveTo>
                    <a:pt x="380" y="237"/>
                  </a:moveTo>
                  <a:cubicBezTo>
                    <a:pt x="404" y="237"/>
                    <a:pt x="404" y="237"/>
                    <a:pt x="404" y="237"/>
                  </a:cubicBezTo>
                  <a:cubicBezTo>
                    <a:pt x="404" y="137"/>
                    <a:pt x="404" y="137"/>
                    <a:pt x="404" y="137"/>
                  </a:cubicBezTo>
                  <a:cubicBezTo>
                    <a:pt x="380" y="137"/>
                    <a:pt x="380" y="137"/>
                    <a:pt x="380" y="137"/>
                  </a:cubicBezTo>
                  <a:lnTo>
                    <a:pt x="380" y="237"/>
                  </a:lnTo>
                  <a:close/>
                  <a:moveTo>
                    <a:pt x="464" y="137"/>
                  </a:moveTo>
                  <a:cubicBezTo>
                    <a:pt x="439" y="137"/>
                    <a:pt x="439" y="137"/>
                    <a:pt x="439" y="137"/>
                  </a:cubicBezTo>
                  <a:cubicBezTo>
                    <a:pt x="405" y="182"/>
                    <a:pt x="405" y="182"/>
                    <a:pt x="405" y="182"/>
                  </a:cubicBezTo>
                  <a:cubicBezTo>
                    <a:pt x="439" y="237"/>
                    <a:pt x="439" y="237"/>
                    <a:pt x="439" y="237"/>
                  </a:cubicBezTo>
                  <a:cubicBezTo>
                    <a:pt x="467" y="237"/>
                    <a:pt x="467" y="237"/>
                    <a:pt x="467" y="237"/>
                  </a:cubicBezTo>
                  <a:cubicBezTo>
                    <a:pt x="430" y="181"/>
                    <a:pt x="430" y="181"/>
                    <a:pt x="430" y="181"/>
                  </a:cubicBezTo>
                  <a:lnTo>
                    <a:pt x="464" y="137"/>
                  </a:lnTo>
                  <a:close/>
                  <a:moveTo>
                    <a:pt x="538" y="137"/>
                  </a:moveTo>
                  <a:cubicBezTo>
                    <a:pt x="538" y="192"/>
                    <a:pt x="538" y="192"/>
                    <a:pt x="538" y="192"/>
                  </a:cubicBezTo>
                  <a:cubicBezTo>
                    <a:pt x="538" y="211"/>
                    <a:pt x="535" y="220"/>
                    <a:pt x="519" y="220"/>
                  </a:cubicBezTo>
                  <a:cubicBezTo>
                    <a:pt x="504" y="220"/>
                    <a:pt x="501" y="211"/>
                    <a:pt x="501" y="192"/>
                  </a:cubicBezTo>
                  <a:cubicBezTo>
                    <a:pt x="501" y="137"/>
                    <a:pt x="501" y="137"/>
                    <a:pt x="501" y="137"/>
                  </a:cubicBezTo>
                  <a:cubicBezTo>
                    <a:pt x="477" y="137"/>
                    <a:pt x="477" y="137"/>
                    <a:pt x="477" y="137"/>
                  </a:cubicBezTo>
                  <a:cubicBezTo>
                    <a:pt x="477" y="193"/>
                    <a:pt x="477" y="193"/>
                    <a:pt x="477" y="193"/>
                  </a:cubicBezTo>
                  <a:cubicBezTo>
                    <a:pt x="477" y="220"/>
                    <a:pt x="489" y="239"/>
                    <a:pt x="519" y="239"/>
                  </a:cubicBezTo>
                  <a:cubicBezTo>
                    <a:pt x="550" y="239"/>
                    <a:pt x="562" y="220"/>
                    <a:pt x="562" y="193"/>
                  </a:cubicBezTo>
                  <a:cubicBezTo>
                    <a:pt x="562" y="137"/>
                    <a:pt x="562" y="137"/>
                    <a:pt x="562" y="137"/>
                  </a:cubicBezTo>
                  <a:lnTo>
                    <a:pt x="538" y="137"/>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32"/>
            <p:cNvSpPr>
              <a:spLocks/>
            </p:cNvSpPr>
            <p:nvPr userDrawn="1"/>
          </p:nvSpPr>
          <p:spPr bwMode="auto">
            <a:xfrm>
              <a:off x="425" y="740"/>
              <a:ext cx="425" cy="567"/>
            </a:xfrm>
            <a:custGeom>
              <a:avLst/>
              <a:gdLst>
                <a:gd name="T0" fmla="*/ 0 w 425"/>
                <a:gd name="T1" fmla="*/ 567 h 567"/>
                <a:gd name="T2" fmla="*/ 0 w 425"/>
                <a:gd name="T3" fmla="*/ 247 h 567"/>
                <a:gd name="T4" fmla="*/ 425 w 425"/>
                <a:gd name="T5" fmla="*/ 0 h 567"/>
                <a:gd name="T6" fmla="*/ 425 w 425"/>
                <a:gd name="T7" fmla="*/ 320 h 567"/>
                <a:gd name="T8" fmla="*/ 0 w 425"/>
                <a:gd name="T9" fmla="*/ 567 h 567"/>
              </a:gdLst>
              <a:ahLst/>
              <a:cxnLst>
                <a:cxn ang="0">
                  <a:pos x="T0" y="T1"/>
                </a:cxn>
                <a:cxn ang="0">
                  <a:pos x="T2" y="T3"/>
                </a:cxn>
                <a:cxn ang="0">
                  <a:pos x="T4" y="T5"/>
                </a:cxn>
                <a:cxn ang="0">
                  <a:pos x="T6" y="T7"/>
                </a:cxn>
                <a:cxn ang="0">
                  <a:pos x="T8" y="T9"/>
                </a:cxn>
              </a:cxnLst>
              <a:rect l="0" t="0" r="r" b="b"/>
              <a:pathLst>
                <a:path w="425" h="567">
                  <a:moveTo>
                    <a:pt x="0" y="567"/>
                  </a:moveTo>
                  <a:lnTo>
                    <a:pt x="0" y="247"/>
                  </a:lnTo>
                  <a:lnTo>
                    <a:pt x="425" y="0"/>
                  </a:lnTo>
                  <a:lnTo>
                    <a:pt x="425" y="320"/>
                  </a:lnTo>
                  <a:lnTo>
                    <a:pt x="0" y="567"/>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33"/>
            <p:cNvSpPr>
              <a:spLocks/>
            </p:cNvSpPr>
            <p:nvPr userDrawn="1"/>
          </p:nvSpPr>
          <p:spPr bwMode="auto">
            <a:xfrm>
              <a:off x="0" y="740"/>
              <a:ext cx="425" cy="567"/>
            </a:xfrm>
            <a:custGeom>
              <a:avLst/>
              <a:gdLst>
                <a:gd name="T0" fmla="*/ 0 w 425"/>
                <a:gd name="T1" fmla="*/ 0 h 567"/>
                <a:gd name="T2" fmla="*/ 0 w 425"/>
                <a:gd name="T3" fmla="*/ 320 h 567"/>
                <a:gd name="T4" fmla="*/ 425 w 425"/>
                <a:gd name="T5" fmla="*/ 567 h 567"/>
                <a:gd name="T6" fmla="*/ 425 w 425"/>
                <a:gd name="T7" fmla="*/ 247 h 567"/>
                <a:gd name="T8" fmla="*/ 0 w 425"/>
                <a:gd name="T9" fmla="*/ 0 h 567"/>
              </a:gdLst>
              <a:ahLst/>
              <a:cxnLst>
                <a:cxn ang="0">
                  <a:pos x="T0" y="T1"/>
                </a:cxn>
                <a:cxn ang="0">
                  <a:pos x="T2" y="T3"/>
                </a:cxn>
                <a:cxn ang="0">
                  <a:pos x="T4" y="T5"/>
                </a:cxn>
                <a:cxn ang="0">
                  <a:pos x="T6" y="T7"/>
                </a:cxn>
                <a:cxn ang="0">
                  <a:pos x="T8" y="T9"/>
                </a:cxn>
              </a:cxnLst>
              <a:rect l="0" t="0" r="r" b="b"/>
              <a:pathLst>
                <a:path w="425" h="567">
                  <a:moveTo>
                    <a:pt x="0" y="0"/>
                  </a:moveTo>
                  <a:lnTo>
                    <a:pt x="0" y="320"/>
                  </a:lnTo>
                  <a:lnTo>
                    <a:pt x="425" y="567"/>
                  </a:lnTo>
                  <a:lnTo>
                    <a:pt x="425" y="247"/>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34"/>
            <p:cNvSpPr>
              <a:spLocks/>
            </p:cNvSpPr>
            <p:nvPr userDrawn="1"/>
          </p:nvSpPr>
          <p:spPr bwMode="auto">
            <a:xfrm>
              <a:off x="0" y="1144"/>
              <a:ext cx="425" cy="404"/>
            </a:xfrm>
            <a:custGeom>
              <a:avLst/>
              <a:gdLst>
                <a:gd name="T0" fmla="*/ 0 w 425"/>
                <a:gd name="T1" fmla="*/ 404 h 404"/>
                <a:gd name="T2" fmla="*/ 0 w 425"/>
                <a:gd name="T3" fmla="*/ 84 h 404"/>
                <a:gd name="T4" fmla="*/ 147 w 425"/>
                <a:gd name="T5" fmla="*/ 0 h 404"/>
                <a:gd name="T6" fmla="*/ 425 w 425"/>
                <a:gd name="T7" fmla="*/ 163 h 404"/>
                <a:gd name="T8" fmla="*/ 0 w 425"/>
                <a:gd name="T9" fmla="*/ 404 h 404"/>
              </a:gdLst>
              <a:ahLst/>
              <a:cxnLst>
                <a:cxn ang="0">
                  <a:pos x="T0" y="T1"/>
                </a:cxn>
                <a:cxn ang="0">
                  <a:pos x="T2" y="T3"/>
                </a:cxn>
                <a:cxn ang="0">
                  <a:pos x="T4" y="T5"/>
                </a:cxn>
                <a:cxn ang="0">
                  <a:pos x="T6" y="T7"/>
                </a:cxn>
                <a:cxn ang="0">
                  <a:pos x="T8" y="T9"/>
                </a:cxn>
              </a:cxnLst>
              <a:rect l="0" t="0" r="r" b="b"/>
              <a:pathLst>
                <a:path w="425" h="404">
                  <a:moveTo>
                    <a:pt x="0" y="404"/>
                  </a:moveTo>
                  <a:lnTo>
                    <a:pt x="0" y="84"/>
                  </a:lnTo>
                  <a:lnTo>
                    <a:pt x="147" y="0"/>
                  </a:lnTo>
                  <a:lnTo>
                    <a:pt x="425" y="163"/>
                  </a:lnTo>
                  <a:lnTo>
                    <a:pt x="0" y="404"/>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2" name="Rechteck 21"/>
          <p:cNvSpPr/>
          <p:nvPr userDrawn="1"/>
        </p:nvSpPr>
        <p:spPr>
          <a:xfrm>
            <a:off x="-7268" y="3651870"/>
            <a:ext cx="9151267" cy="14916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itle 1"/>
          <p:cNvSpPr>
            <a:spLocks noGrp="1"/>
          </p:cNvSpPr>
          <p:nvPr>
            <p:ph type="ctrTitle"/>
          </p:nvPr>
        </p:nvSpPr>
        <p:spPr>
          <a:xfrm>
            <a:off x="237207" y="3651870"/>
            <a:ext cx="8655273" cy="648072"/>
          </a:xfrm>
        </p:spPr>
        <p:txBody>
          <a:bodyPr bIns="9144" anchor="ctr" anchorCtr="0"/>
          <a:lstStyle>
            <a:lvl1pPr>
              <a:defRPr sz="2800">
                <a:solidFill>
                  <a:srgbClr val="0056A2"/>
                </a:solidFill>
              </a:defRPr>
            </a:lvl1pPr>
          </a:lstStyle>
          <a:p>
            <a:r>
              <a:rPr lang="de-DE" dirty="0"/>
              <a:t>Titelmasterformat durch Klicken bearbeiten</a:t>
            </a:r>
            <a:endParaRPr lang="en-US" dirty="0"/>
          </a:p>
        </p:txBody>
      </p:sp>
      <p:sp>
        <p:nvSpPr>
          <p:cNvPr id="26" name="Subtitle 2"/>
          <p:cNvSpPr>
            <a:spLocks noGrp="1"/>
          </p:cNvSpPr>
          <p:nvPr>
            <p:ph type="subTitle" idx="1"/>
          </p:nvPr>
        </p:nvSpPr>
        <p:spPr>
          <a:xfrm>
            <a:off x="237207" y="4340418"/>
            <a:ext cx="8655273" cy="418356"/>
          </a:xfrm>
        </p:spPr>
        <p:txBody>
          <a:bodyPr tIns="9144">
            <a:normAutofit/>
          </a:bodyPr>
          <a:lstStyle>
            <a:lvl1pPr marL="0" indent="0" algn="l">
              <a:buNone/>
              <a:defRPr kumimoji="0" lang="en-US" sz="2200" b="0" i="0" u="none" strike="noStrike" kern="1200" cap="none" spc="0" normalizeH="0" baseline="0" noProof="0" dirty="0" smtClean="0">
                <a:ln>
                  <a:noFill/>
                </a:ln>
                <a:solidFill>
                  <a:srgbClr val="0056A2"/>
                </a:solidFill>
                <a:effectLst/>
                <a:uLnTx/>
                <a:uFillTx/>
                <a:latin typeface="Arial" panose="020B0604020202020204" pitchFamily="34" charset="0"/>
                <a:ea typeface="+mj-ea"/>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de-DE" dirty="0"/>
              <a:t>Formatvorlage des Untertitelmasters durch Klicken bearbeiten</a:t>
            </a:r>
            <a:endParaRPr lang="en-US" dirty="0"/>
          </a:p>
        </p:txBody>
      </p:sp>
      <p:sp>
        <p:nvSpPr>
          <p:cNvPr id="27" name="Textplatzhalter 47"/>
          <p:cNvSpPr>
            <a:spLocks noGrp="1"/>
          </p:cNvSpPr>
          <p:nvPr>
            <p:ph type="body" sz="quarter" idx="14" hasCustomPrompt="1"/>
          </p:nvPr>
        </p:nvSpPr>
        <p:spPr>
          <a:xfrm>
            <a:off x="238912" y="4788232"/>
            <a:ext cx="5760640" cy="288032"/>
          </a:xfrm>
        </p:spPr>
        <p:txBody>
          <a:bodyPr>
            <a:normAutofit/>
          </a:bodyPr>
          <a:lstStyle>
            <a:lvl1pPr>
              <a:lnSpc>
                <a:spcPct val="100000"/>
              </a:lnSpc>
              <a:spcBef>
                <a:spcPts val="0"/>
              </a:spcBef>
              <a:defRPr sz="1400" b="0">
                <a:solidFill>
                  <a:schemeClr val="tx1"/>
                </a:solidFill>
              </a:defRPr>
            </a:lvl1pPr>
          </a:lstStyle>
          <a:p>
            <a:pPr lvl="0"/>
            <a:r>
              <a:rPr lang="de-DE" dirty="0"/>
              <a:t>Ort | Datum | Vortragender</a:t>
            </a:r>
          </a:p>
        </p:txBody>
      </p:sp>
      <p:sp>
        <p:nvSpPr>
          <p:cNvPr id="28" name="Textplatzhalter 47"/>
          <p:cNvSpPr>
            <a:spLocks noGrp="1"/>
          </p:cNvSpPr>
          <p:nvPr>
            <p:ph type="body" sz="quarter" idx="12" hasCustomPrompt="1"/>
          </p:nvPr>
        </p:nvSpPr>
        <p:spPr>
          <a:xfrm>
            <a:off x="3131840" y="267494"/>
            <a:ext cx="5760640" cy="288032"/>
          </a:xfrm>
        </p:spPr>
        <p:txBody>
          <a:bodyPr>
            <a:normAutofit/>
          </a:bodyPr>
          <a:lstStyle>
            <a:lvl1pPr marL="0" indent="0">
              <a:lnSpc>
                <a:spcPct val="100000"/>
              </a:lnSpc>
              <a:spcBef>
                <a:spcPts val="0"/>
              </a:spcBef>
              <a:buNone/>
              <a:defRPr sz="1400" b="1">
                <a:solidFill>
                  <a:srgbClr val="0056A2"/>
                </a:solidFill>
              </a:defRPr>
            </a:lvl1pPr>
          </a:lstStyle>
          <a:p>
            <a:pPr lvl="0"/>
            <a:r>
              <a:rPr lang="de-DE" dirty="0"/>
              <a:t>Klinik für Allgemeinmedizin</a:t>
            </a:r>
          </a:p>
        </p:txBody>
      </p:sp>
      <p:sp>
        <p:nvSpPr>
          <p:cNvPr id="29" name="Textplatzhalter 47"/>
          <p:cNvSpPr>
            <a:spLocks noGrp="1"/>
          </p:cNvSpPr>
          <p:nvPr>
            <p:ph type="body" sz="quarter" idx="13" hasCustomPrompt="1"/>
          </p:nvPr>
        </p:nvSpPr>
        <p:spPr>
          <a:xfrm>
            <a:off x="3131840" y="555526"/>
            <a:ext cx="5760640" cy="288032"/>
          </a:xfrm>
        </p:spPr>
        <p:txBody>
          <a:bodyPr>
            <a:normAutofit/>
          </a:bodyPr>
          <a:lstStyle>
            <a:lvl1pPr marL="0" indent="0">
              <a:lnSpc>
                <a:spcPct val="100000"/>
              </a:lnSpc>
              <a:spcBef>
                <a:spcPts val="0"/>
              </a:spcBef>
              <a:buNone/>
              <a:defRPr sz="1400" b="0">
                <a:solidFill>
                  <a:srgbClr val="0056A2"/>
                </a:solidFill>
              </a:defRPr>
            </a:lvl1pPr>
          </a:lstStyle>
          <a:p>
            <a:pPr lvl="0"/>
            <a:r>
              <a:rPr lang="de-DE" dirty="0"/>
              <a:t>Abteilung</a:t>
            </a:r>
          </a:p>
        </p:txBody>
      </p:sp>
    </p:spTree>
    <p:extLst>
      <p:ext uri="{BB962C8B-B14F-4D97-AF65-F5344CB8AC3E}">
        <p14:creationId xmlns:p14="http://schemas.microsoft.com/office/powerpoint/2010/main" val="22043501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251520" y="1707654"/>
            <a:ext cx="8640960" cy="2952327"/>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e Placeholder 3"/>
          <p:cNvSpPr>
            <a:spLocks noGrp="1"/>
          </p:cNvSpPr>
          <p:nvPr>
            <p:ph type="dt" sz="half" idx="2"/>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2B996180-014A-46DD-9B98-5B61578E3387}" type="datetime1">
              <a:rPr lang="de-DE" smtClean="0"/>
              <a:t>30.01.2026</a:t>
            </a:fld>
            <a:endParaRPr lang="de-DE" dirty="0"/>
          </a:p>
        </p:txBody>
      </p:sp>
      <p:sp>
        <p:nvSpPr>
          <p:cNvPr id="8"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9"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
        <p:nvSpPr>
          <p:cNvPr id="10" name="Title Placeholder 1"/>
          <p:cNvSpPr>
            <a:spLocks noGrp="1"/>
          </p:cNvSpPr>
          <p:nvPr>
            <p:ph type="title"/>
          </p:nvPr>
        </p:nvSpPr>
        <p:spPr>
          <a:xfrm>
            <a:off x="232488" y="843558"/>
            <a:ext cx="8659992" cy="720080"/>
          </a:xfrm>
          <a:prstGeom prst="rect">
            <a:avLst/>
          </a:prstGeom>
        </p:spPr>
        <p:txBody>
          <a:bodyPr vert="horz" lIns="91440" tIns="45720" rIns="91440" bIns="45720" rtlCol="0" anchor="ctr">
            <a:noAutofit/>
          </a:bodyPr>
          <a:lstStyle/>
          <a:p>
            <a:endParaRPr lang="en-US" dirty="0"/>
          </a:p>
        </p:txBody>
      </p:sp>
    </p:spTree>
    <p:extLst>
      <p:ext uri="{BB962C8B-B14F-4D97-AF65-F5344CB8AC3E}">
        <p14:creationId xmlns:p14="http://schemas.microsoft.com/office/powerpoint/2010/main" val="21548991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76256" y="771550"/>
            <a:ext cx="1985392" cy="3866952"/>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251520" y="771550"/>
            <a:ext cx="6480720" cy="3866952"/>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e Placeholder 3"/>
          <p:cNvSpPr>
            <a:spLocks noGrp="1"/>
          </p:cNvSpPr>
          <p:nvPr>
            <p:ph type="dt" sz="half" idx="2"/>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4E2EE615-7FBA-4AAA-8079-F9E4832AF181}" type="datetime1">
              <a:rPr lang="de-DE" smtClean="0"/>
              <a:t>30.01.2026</a:t>
            </a:fld>
            <a:endParaRPr lang="de-DE" dirty="0"/>
          </a:p>
        </p:txBody>
      </p:sp>
      <p:sp>
        <p:nvSpPr>
          <p:cNvPr id="8"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9"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Tree>
    <p:extLst>
      <p:ext uri="{BB962C8B-B14F-4D97-AF65-F5344CB8AC3E}">
        <p14:creationId xmlns:p14="http://schemas.microsoft.com/office/powerpoint/2010/main" val="1916974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pic>
        <p:nvPicPr>
          <p:cNvPr id="23"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4712" b="5754"/>
          <a:stretch/>
        </p:blipFill>
        <p:spPr bwMode="auto">
          <a:xfrm>
            <a:off x="-8176" y="-596601"/>
            <a:ext cx="9163967" cy="5472608"/>
          </a:xfrm>
          <a:prstGeom prst="rect">
            <a:avLst/>
          </a:prstGeom>
          <a:noFill/>
          <a:extLst>
            <a:ext uri="{909E8E84-426E-40DD-AFC4-6F175D3DCCD1}">
              <a14:hiddenFill xmlns:a14="http://schemas.microsoft.com/office/drawing/2010/main">
                <a:solidFill>
                  <a:srgbClr val="FFFFFF"/>
                </a:solidFill>
              </a14:hiddenFill>
            </a:ext>
          </a:extLst>
        </p:spPr>
      </p:pic>
      <p:sp>
        <p:nvSpPr>
          <p:cNvPr id="22" name="Rechteck 21"/>
          <p:cNvSpPr/>
          <p:nvPr userDrawn="1"/>
        </p:nvSpPr>
        <p:spPr>
          <a:xfrm>
            <a:off x="-7268" y="3651870"/>
            <a:ext cx="9151267" cy="14916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itle 1"/>
          <p:cNvSpPr>
            <a:spLocks noGrp="1"/>
          </p:cNvSpPr>
          <p:nvPr>
            <p:ph type="ctrTitle"/>
          </p:nvPr>
        </p:nvSpPr>
        <p:spPr>
          <a:xfrm>
            <a:off x="237207" y="3651870"/>
            <a:ext cx="8655273" cy="648072"/>
          </a:xfrm>
        </p:spPr>
        <p:txBody>
          <a:bodyPr bIns="9144" anchor="ctr" anchorCtr="0"/>
          <a:lstStyle>
            <a:lvl1pPr>
              <a:defRPr sz="2800">
                <a:solidFill>
                  <a:srgbClr val="0056A2"/>
                </a:solidFill>
              </a:defRPr>
            </a:lvl1pPr>
          </a:lstStyle>
          <a:p>
            <a:r>
              <a:rPr lang="de-DE" dirty="0"/>
              <a:t>Titelmasterformat durch Klicken bearbeiten</a:t>
            </a:r>
            <a:endParaRPr lang="en-US" dirty="0"/>
          </a:p>
        </p:txBody>
      </p:sp>
      <p:sp>
        <p:nvSpPr>
          <p:cNvPr id="26" name="Subtitle 2"/>
          <p:cNvSpPr>
            <a:spLocks noGrp="1"/>
          </p:cNvSpPr>
          <p:nvPr>
            <p:ph type="subTitle" idx="1"/>
          </p:nvPr>
        </p:nvSpPr>
        <p:spPr>
          <a:xfrm>
            <a:off x="237207" y="4340418"/>
            <a:ext cx="8655273" cy="418356"/>
          </a:xfrm>
        </p:spPr>
        <p:txBody>
          <a:bodyPr tIns="9144">
            <a:normAutofit/>
          </a:bodyPr>
          <a:lstStyle>
            <a:lvl1pPr marL="0" indent="0" algn="l">
              <a:buNone/>
              <a:defRPr kumimoji="0" lang="en-US" sz="2200" b="0" i="0" u="none" strike="noStrike" kern="1200" cap="none" spc="0" normalizeH="0" baseline="0" noProof="0" dirty="0" smtClean="0">
                <a:ln>
                  <a:noFill/>
                </a:ln>
                <a:solidFill>
                  <a:srgbClr val="0056A2"/>
                </a:solidFill>
                <a:effectLst/>
                <a:uLnTx/>
                <a:uFillTx/>
                <a:latin typeface="Arial" panose="020B0604020202020204" pitchFamily="34" charset="0"/>
                <a:ea typeface="+mj-ea"/>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de-DE" dirty="0"/>
              <a:t>Formatvorlage des Untertitelmasters durch Klicken bearbeiten</a:t>
            </a:r>
            <a:endParaRPr lang="en-US" dirty="0"/>
          </a:p>
        </p:txBody>
      </p:sp>
      <p:sp>
        <p:nvSpPr>
          <p:cNvPr id="27" name="Textplatzhalter 47"/>
          <p:cNvSpPr>
            <a:spLocks noGrp="1"/>
          </p:cNvSpPr>
          <p:nvPr>
            <p:ph type="body" sz="quarter" idx="14" hasCustomPrompt="1"/>
          </p:nvPr>
        </p:nvSpPr>
        <p:spPr>
          <a:xfrm>
            <a:off x="238912" y="4788232"/>
            <a:ext cx="5760640" cy="288032"/>
          </a:xfrm>
        </p:spPr>
        <p:txBody>
          <a:bodyPr>
            <a:normAutofit/>
          </a:bodyPr>
          <a:lstStyle>
            <a:lvl1pPr>
              <a:lnSpc>
                <a:spcPct val="100000"/>
              </a:lnSpc>
              <a:spcBef>
                <a:spcPts val="0"/>
              </a:spcBef>
              <a:defRPr sz="1400" b="0">
                <a:solidFill>
                  <a:schemeClr val="tx1"/>
                </a:solidFill>
              </a:defRPr>
            </a:lvl1pPr>
          </a:lstStyle>
          <a:p>
            <a:pPr lvl="0"/>
            <a:r>
              <a:rPr lang="de-DE" dirty="0"/>
              <a:t>Ort | Datum | Vortragender</a:t>
            </a:r>
          </a:p>
        </p:txBody>
      </p:sp>
      <p:grpSp>
        <p:nvGrpSpPr>
          <p:cNvPr id="30" name="Group 4"/>
          <p:cNvGrpSpPr>
            <a:grpSpLocks noChangeAspect="1"/>
          </p:cNvGrpSpPr>
          <p:nvPr userDrawn="1"/>
        </p:nvGrpSpPr>
        <p:grpSpPr bwMode="auto">
          <a:xfrm>
            <a:off x="-8176" y="-596602"/>
            <a:ext cx="9156701" cy="3392488"/>
            <a:chOff x="-8" y="921"/>
            <a:chExt cx="5768" cy="2137"/>
          </a:xfrm>
        </p:grpSpPr>
        <p:sp>
          <p:nvSpPr>
            <p:cNvPr id="31" name="AutoShape 3"/>
            <p:cNvSpPr>
              <a:spLocks noChangeAspect="1" noChangeArrowheads="1" noTextEdit="1"/>
            </p:cNvSpPr>
            <p:nvPr userDrawn="1"/>
          </p:nvSpPr>
          <p:spPr bwMode="auto">
            <a:xfrm>
              <a:off x="0" y="1262"/>
              <a:ext cx="5760"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5"/>
            <p:cNvSpPr>
              <a:spLocks/>
            </p:cNvSpPr>
            <p:nvPr userDrawn="1"/>
          </p:nvSpPr>
          <p:spPr bwMode="auto">
            <a:xfrm>
              <a:off x="-8" y="921"/>
              <a:ext cx="5768" cy="2137"/>
            </a:xfrm>
            <a:custGeom>
              <a:avLst/>
              <a:gdLst>
                <a:gd name="T0" fmla="*/ 0 w 5760"/>
                <a:gd name="T1" fmla="*/ 0 h 1796"/>
                <a:gd name="T2" fmla="*/ 0 w 5760"/>
                <a:gd name="T3" fmla="*/ 1796 h 1796"/>
                <a:gd name="T4" fmla="*/ 2003 w 5760"/>
                <a:gd name="T5" fmla="*/ 623 h 1796"/>
                <a:gd name="T6" fmla="*/ 5760 w 5760"/>
                <a:gd name="T7" fmla="*/ 623 h 1796"/>
                <a:gd name="T8" fmla="*/ 5760 w 5760"/>
                <a:gd name="T9" fmla="*/ 0 h 1796"/>
                <a:gd name="T10" fmla="*/ 0 w 5760"/>
                <a:gd name="T11" fmla="*/ 0 h 1796"/>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10000 w 10000"/>
                <a:gd name="connsiteY4" fmla="*/ 1897 h 11897"/>
                <a:gd name="connsiteX5" fmla="*/ 0 w 10000"/>
                <a:gd name="connsiteY5" fmla="*/ 0 h 11897"/>
                <a:gd name="connsiteX0" fmla="*/ 0 w 10000"/>
                <a:gd name="connsiteY0" fmla="*/ 135 h 12032"/>
                <a:gd name="connsiteX1" fmla="*/ 0 w 10000"/>
                <a:gd name="connsiteY1" fmla="*/ 12032 h 12032"/>
                <a:gd name="connsiteX2" fmla="*/ 3477 w 10000"/>
                <a:gd name="connsiteY2" fmla="*/ 5501 h 12032"/>
                <a:gd name="connsiteX3" fmla="*/ 10000 w 10000"/>
                <a:gd name="connsiteY3" fmla="*/ 5501 h 12032"/>
                <a:gd name="connsiteX4" fmla="*/ 9993 w 10000"/>
                <a:gd name="connsiteY4" fmla="*/ 0 h 12032"/>
                <a:gd name="connsiteX5" fmla="*/ 0 w 10000"/>
                <a:gd name="connsiteY5" fmla="*/ 135 h 12032"/>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9993 w 10000"/>
                <a:gd name="connsiteY4" fmla="*/ 23 h 11897"/>
                <a:gd name="connsiteX5" fmla="*/ 0 w 10000"/>
                <a:gd name="connsiteY5" fmla="*/ 0 h 11897"/>
                <a:gd name="connsiteX0" fmla="*/ 0 w 10007"/>
                <a:gd name="connsiteY0" fmla="*/ 0 h 11942"/>
                <a:gd name="connsiteX1" fmla="*/ 7 w 10007"/>
                <a:gd name="connsiteY1" fmla="*/ 11942 h 11942"/>
                <a:gd name="connsiteX2" fmla="*/ 3484 w 10007"/>
                <a:gd name="connsiteY2" fmla="*/ 5411 h 11942"/>
                <a:gd name="connsiteX3" fmla="*/ 10007 w 10007"/>
                <a:gd name="connsiteY3" fmla="*/ 5411 h 11942"/>
                <a:gd name="connsiteX4" fmla="*/ 10000 w 10007"/>
                <a:gd name="connsiteY4" fmla="*/ 68 h 11942"/>
                <a:gd name="connsiteX5" fmla="*/ 0 w 10007"/>
                <a:gd name="connsiteY5" fmla="*/ 0 h 11942"/>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0 w 10014"/>
                <a:gd name="connsiteY0" fmla="*/ 0 h 11897"/>
                <a:gd name="connsiteX1" fmla="*/ 14 w 10014"/>
                <a:gd name="connsiteY1" fmla="*/ 11897 h 11897"/>
                <a:gd name="connsiteX2" fmla="*/ 3491 w 10014"/>
                <a:gd name="connsiteY2" fmla="*/ 5366 h 11897"/>
                <a:gd name="connsiteX3" fmla="*/ 10014 w 10014"/>
                <a:gd name="connsiteY3" fmla="*/ 5366 h 11897"/>
                <a:gd name="connsiteX4" fmla="*/ 10007 w 10014"/>
                <a:gd name="connsiteY4" fmla="*/ 23 h 11897"/>
                <a:gd name="connsiteX5" fmla="*/ 0 w 10014"/>
                <a:gd name="connsiteY5" fmla="*/ 0 h 1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4" h="11897">
                  <a:moveTo>
                    <a:pt x="0" y="0"/>
                  </a:moveTo>
                  <a:cubicBezTo>
                    <a:pt x="2" y="3981"/>
                    <a:pt x="12" y="7916"/>
                    <a:pt x="14" y="11897"/>
                  </a:cubicBezTo>
                  <a:lnTo>
                    <a:pt x="3491" y="5366"/>
                  </a:lnTo>
                  <a:lnTo>
                    <a:pt x="10014" y="5366"/>
                  </a:lnTo>
                  <a:cubicBezTo>
                    <a:pt x="10012" y="3532"/>
                    <a:pt x="10009" y="1857"/>
                    <a:pt x="10007" y="23"/>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4" name="Grafik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0843" y="339502"/>
            <a:ext cx="2160270" cy="1067196"/>
          </a:xfrm>
          <a:prstGeom prst="rect">
            <a:avLst/>
          </a:prstGeom>
        </p:spPr>
      </p:pic>
      <p:grpSp>
        <p:nvGrpSpPr>
          <p:cNvPr id="11" name="Group 22"/>
          <p:cNvGrpSpPr>
            <a:grpSpLocks noChangeAspect="1"/>
          </p:cNvGrpSpPr>
          <p:nvPr userDrawn="1"/>
        </p:nvGrpSpPr>
        <p:grpSpPr bwMode="auto">
          <a:xfrm>
            <a:off x="-7268" y="1871096"/>
            <a:ext cx="1595438" cy="1760538"/>
            <a:chOff x="0" y="1636"/>
            <a:chExt cx="1005" cy="1109"/>
          </a:xfrm>
        </p:grpSpPr>
        <p:sp>
          <p:nvSpPr>
            <p:cNvPr id="12" name="Freeform 24"/>
            <p:cNvSpPr>
              <a:spLocks/>
            </p:cNvSpPr>
            <p:nvPr userDrawn="1"/>
          </p:nvSpPr>
          <p:spPr bwMode="auto">
            <a:xfrm>
              <a:off x="308" y="1636"/>
              <a:ext cx="697" cy="930"/>
            </a:xfrm>
            <a:custGeom>
              <a:avLst/>
              <a:gdLst>
                <a:gd name="T0" fmla="*/ 0 w 697"/>
                <a:gd name="T1" fmla="*/ 930 h 930"/>
                <a:gd name="T2" fmla="*/ 0 w 697"/>
                <a:gd name="T3" fmla="*/ 403 h 930"/>
                <a:gd name="T4" fmla="*/ 697 w 697"/>
                <a:gd name="T5" fmla="*/ 0 h 930"/>
                <a:gd name="T6" fmla="*/ 697 w 697"/>
                <a:gd name="T7" fmla="*/ 527 h 930"/>
                <a:gd name="T8" fmla="*/ 0 w 697"/>
                <a:gd name="T9" fmla="*/ 930 h 930"/>
              </a:gdLst>
              <a:ahLst/>
              <a:cxnLst>
                <a:cxn ang="0">
                  <a:pos x="T0" y="T1"/>
                </a:cxn>
                <a:cxn ang="0">
                  <a:pos x="T2" y="T3"/>
                </a:cxn>
                <a:cxn ang="0">
                  <a:pos x="T4" y="T5"/>
                </a:cxn>
                <a:cxn ang="0">
                  <a:pos x="T6" y="T7"/>
                </a:cxn>
                <a:cxn ang="0">
                  <a:pos x="T8" y="T9"/>
                </a:cxn>
              </a:cxnLst>
              <a:rect l="0" t="0" r="r" b="b"/>
              <a:pathLst>
                <a:path w="697" h="930">
                  <a:moveTo>
                    <a:pt x="0" y="930"/>
                  </a:moveTo>
                  <a:lnTo>
                    <a:pt x="0" y="403"/>
                  </a:lnTo>
                  <a:lnTo>
                    <a:pt x="697" y="0"/>
                  </a:lnTo>
                  <a:lnTo>
                    <a:pt x="697" y="527"/>
                  </a:lnTo>
                  <a:lnTo>
                    <a:pt x="0" y="930"/>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25"/>
            <p:cNvSpPr>
              <a:spLocks/>
            </p:cNvSpPr>
            <p:nvPr userDrawn="1"/>
          </p:nvSpPr>
          <p:spPr bwMode="auto">
            <a:xfrm>
              <a:off x="0" y="1861"/>
              <a:ext cx="308" cy="705"/>
            </a:xfrm>
            <a:custGeom>
              <a:avLst/>
              <a:gdLst>
                <a:gd name="T0" fmla="*/ 0 w 308"/>
                <a:gd name="T1" fmla="*/ 0 h 705"/>
                <a:gd name="T2" fmla="*/ 0 w 308"/>
                <a:gd name="T3" fmla="*/ 528 h 705"/>
                <a:gd name="T4" fmla="*/ 308 w 308"/>
                <a:gd name="T5" fmla="*/ 705 h 705"/>
                <a:gd name="T6" fmla="*/ 308 w 308"/>
                <a:gd name="T7" fmla="*/ 178 h 705"/>
                <a:gd name="T8" fmla="*/ 0 w 308"/>
                <a:gd name="T9" fmla="*/ 0 h 705"/>
              </a:gdLst>
              <a:ahLst/>
              <a:cxnLst>
                <a:cxn ang="0">
                  <a:pos x="T0" y="T1"/>
                </a:cxn>
                <a:cxn ang="0">
                  <a:pos x="T2" y="T3"/>
                </a:cxn>
                <a:cxn ang="0">
                  <a:pos x="T4" y="T5"/>
                </a:cxn>
                <a:cxn ang="0">
                  <a:pos x="T6" y="T7"/>
                </a:cxn>
                <a:cxn ang="0">
                  <a:pos x="T8" y="T9"/>
                </a:cxn>
              </a:cxnLst>
              <a:rect l="0" t="0" r="r" b="b"/>
              <a:pathLst>
                <a:path w="308" h="705">
                  <a:moveTo>
                    <a:pt x="0" y="0"/>
                  </a:moveTo>
                  <a:lnTo>
                    <a:pt x="0" y="528"/>
                  </a:lnTo>
                  <a:lnTo>
                    <a:pt x="308" y="705"/>
                  </a:lnTo>
                  <a:lnTo>
                    <a:pt x="308" y="178"/>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 name="Freeform 26"/>
            <p:cNvSpPr>
              <a:spLocks/>
            </p:cNvSpPr>
            <p:nvPr userDrawn="1"/>
          </p:nvSpPr>
          <p:spPr bwMode="auto">
            <a:xfrm>
              <a:off x="0" y="2389"/>
              <a:ext cx="308" cy="356"/>
            </a:xfrm>
            <a:custGeom>
              <a:avLst/>
              <a:gdLst>
                <a:gd name="T0" fmla="*/ 0 w 308"/>
                <a:gd name="T1" fmla="*/ 0 h 356"/>
                <a:gd name="T2" fmla="*/ 0 w 308"/>
                <a:gd name="T3" fmla="*/ 356 h 356"/>
                <a:gd name="T4" fmla="*/ 308 w 308"/>
                <a:gd name="T5" fmla="*/ 177 h 356"/>
                <a:gd name="T6" fmla="*/ 0 w 308"/>
                <a:gd name="T7" fmla="*/ 0 h 356"/>
              </a:gdLst>
              <a:ahLst/>
              <a:cxnLst>
                <a:cxn ang="0">
                  <a:pos x="T0" y="T1"/>
                </a:cxn>
                <a:cxn ang="0">
                  <a:pos x="T2" y="T3"/>
                </a:cxn>
                <a:cxn ang="0">
                  <a:pos x="T4" y="T5"/>
                </a:cxn>
                <a:cxn ang="0">
                  <a:pos x="T6" y="T7"/>
                </a:cxn>
              </a:cxnLst>
              <a:rect l="0" t="0" r="r" b="b"/>
              <a:pathLst>
                <a:path w="308" h="356">
                  <a:moveTo>
                    <a:pt x="0" y="0"/>
                  </a:moveTo>
                  <a:lnTo>
                    <a:pt x="0" y="356"/>
                  </a:lnTo>
                  <a:lnTo>
                    <a:pt x="308" y="177"/>
                  </a:lnTo>
                  <a:lnTo>
                    <a:pt x="0" y="0"/>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37" name="Textplatzhalter 47"/>
          <p:cNvSpPr>
            <a:spLocks noGrp="1"/>
          </p:cNvSpPr>
          <p:nvPr>
            <p:ph type="body" sz="quarter" idx="12" hasCustomPrompt="1"/>
          </p:nvPr>
        </p:nvSpPr>
        <p:spPr>
          <a:xfrm>
            <a:off x="3131840" y="267494"/>
            <a:ext cx="5760640" cy="288032"/>
          </a:xfrm>
        </p:spPr>
        <p:txBody>
          <a:bodyPr>
            <a:normAutofit/>
          </a:bodyPr>
          <a:lstStyle>
            <a:lvl1pPr marL="0" indent="0">
              <a:lnSpc>
                <a:spcPct val="100000"/>
              </a:lnSpc>
              <a:spcBef>
                <a:spcPts val="0"/>
              </a:spcBef>
              <a:buNone/>
              <a:defRPr sz="1400" b="1">
                <a:solidFill>
                  <a:srgbClr val="0056A2"/>
                </a:solidFill>
              </a:defRPr>
            </a:lvl1pPr>
          </a:lstStyle>
          <a:p>
            <a:pPr lvl="0"/>
            <a:r>
              <a:rPr lang="de-DE" dirty="0"/>
              <a:t>Klinik</a:t>
            </a:r>
          </a:p>
        </p:txBody>
      </p:sp>
      <p:sp>
        <p:nvSpPr>
          <p:cNvPr id="38" name="Textplatzhalter 47"/>
          <p:cNvSpPr>
            <a:spLocks noGrp="1"/>
          </p:cNvSpPr>
          <p:nvPr>
            <p:ph type="body" sz="quarter" idx="13" hasCustomPrompt="1"/>
          </p:nvPr>
        </p:nvSpPr>
        <p:spPr>
          <a:xfrm>
            <a:off x="3131840" y="555526"/>
            <a:ext cx="5760640" cy="288032"/>
          </a:xfrm>
        </p:spPr>
        <p:txBody>
          <a:bodyPr>
            <a:normAutofit/>
          </a:bodyPr>
          <a:lstStyle>
            <a:lvl1pPr marL="0" indent="0">
              <a:lnSpc>
                <a:spcPct val="100000"/>
              </a:lnSpc>
              <a:spcBef>
                <a:spcPts val="0"/>
              </a:spcBef>
              <a:buNone/>
              <a:defRPr sz="1400" b="0">
                <a:solidFill>
                  <a:srgbClr val="0056A2"/>
                </a:solidFill>
              </a:defRPr>
            </a:lvl1pPr>
          </a:lstStyle>
          <a:p>
            <a:pPr lvl="0"/>
            <a:r>
              <a:rPr lang="de-DE" dirty="0"/>
              <a:t>Abteilung</a:t>
            </a:r>
          </a:p>
        </p:txBody>
      </p:sp>
    </p:spTree>
    <p:extLst>
      <p:ext uri="{BB962C8B-B14F-4D97-AF65-F5344CB8AC3E}">
        <p14:creationId xmlns:p14="http://schemas.microsoft.com/office/powerpoint/2010/main" val="2809550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Abschnitts-&#10;überschrift">
    <p:spTree>
      <p:nvGrpSpPr>
        <p:cNvPr id="1" name=""/>
        <p:cNvGrpSpPr/>
        <p:nvPr/>
      </p:nvGrpSpPr>
      <p:grpSpPr>
        <a:xfrm>
          <a:off x="0" y="0"/>
          <a:ext cx="0" cy="0"/>
          <a:chOff x="0" y="0"/>
          <a:chExt cx="0" cy="0"/>
        </a:xfrm>
      </p:grpSpPr>
      <p:pic>
        <p:nvPicPr>
          <p:cNvPr id="23"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b="9289"/>
          <a:stretch/>
        </p:blipFill>
        <p:spPr bwMode="auto">
          <a:xfrm>
            <a:off x="-8176" y="-46132"/>
            <a:ext cx="9163967" cy="4922138"/>
          </a:xfrm>
          <a:prstGeom prst="rect">
            <a:avLst/>
          </a:prstGeom>
          <a:noFill/>
          <a:extLst>
            <a:ext uri="{909E8E84-426E-40DD-AFC4-6F175D3DCCD1}">
              <a14:hiddenFill xmlns:a14="http://schemas.microsoft.com/office/drawing/2010/main">
                <a:solidFill>
                  <a:srgbClr val="FFFFFF"/>
                </a:solidFill>
              </a14:hiddenFill>
            </a:ext>
          </a:extLst>
        </p:spPr>
      </p:pic>
      <p:sp>
        <p:nvSpPr>
          <p:cNvPr id="22" name="Rechteck 21"/>
          <p:cNvSpPr/>
          <p:nvPr userDrawn="1"/>
        </p:nvSpPr>
        <p:spPr>
          <a:xfrm>
            <a:off x="-7268" y="3651870"/>
            <a:ext cx="9151267" cy="14916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itle 1"/>
          <p:cNvSpPr>
            <a:spLocks noGrp="1"/>
          </p:cNvSpPr>
          <p:nvPr>
            <p:ph type="ctrTitle"/>
          </p:nvPr>
        </p:nvSpPr>
        <p:spPr>
          <a:xfrm>
            <a:off x="237207" y="3651870"/>
            <a:ext cx="8655273" cy="648072"/>
          </a:xfrm>
        </p:spPr>
        <p:txBody>
          <a:bodyPr bIns="9144" anchor="ctr" anchorCtr="0"/>
          <a:lstStyle>
            <a:lvl1pPr>
              <a:defRPr sz="2800">
                <a:solidFill>
                  <a:srgbClr val="0056A2"/>
                </a:solidFill>
              </a:defRPr>
            </a:lvl1pPr>
          </a:lstStyle>
          <a:p>
            <a:r>
              <a:rPr lang="de-DE" dirty="0"/>
              <a:t>Titelmasterformat durch Klicken bearbeiten</a:t>
            </a:r>
            <a:endParaRPr lang="en-US" dirty="0"/>
          </a:p>
        </p:txBody>
      </p:sp>
      <p:sp>
        <p:nvSpPr>
          <p:cNvPr id="26" name="Subtitle 2"/>
          <p:cNvSpPr>
            <a:spLocks noGrp="1"/>
          </p:cNvSpPr>
          <p:nvPr>
            <p:ph type="subTitle" idx="1"/>
          </p:nvPr>
        </p:nvSpPr>
        <p:spPr>
          <a:xfrm>
            <a:off x="237207" y="4340418"/>
            <a:ext cx="8655273" cy="418356"/>
          </a:xfrm>
        </p:spPr>
        <p:txBody>
          <a:bodyPr tIns="9144">
            <a:normAutofit/>
          </a:bodyPr>
          <a:lstStyle>
            <a:lvl1pPr marL="0" indent="0" algn="l">
              <a:buNone/>
              <a:defRPr kumimoji="0" lang="en-US" sz="2200" b="0" i="0" u="none" strike="noStrike" kern="1200" cap="none" spc="0" normalizeH="0" baseline="0" noProof="0" dirty="0" smtClean="0">
                <a:ln>
                  <a:noFill/>
                </a:ln>
                <a:solidFill>
                  <a:srgbClr val="0056A2"/>
                </a:solidFill>
                <a:effectLst/>
                <a:uLnTx/>
                <a:uFillTx/>
                <a:latin typeface="Arial" panose="020B0604020202020204" pitchFamily="34" charset="0"/>
                <a:ea typeface="+mj-ea"/>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de-DE" dirty="0"/>
              <a:t>Formatvorlage des Untertitelmasters durch Klicken bearbeiten</a:t>
            </a:r>
            <a:endParaRPr lang="en-US" dirty="0"/>
          </a:p>
        </p:txBody>
      </p:sp>
      <p:sp>
        <p:nvSpPr>
          <p:cNvPr id="27" name="Textplatzhalter 47"/>
          <p:cNvSpPr>
            <a:spLocks noGrp="1"/>
          </p:cNvSpPr>
          <p:nvPr>
            <p:ph type="body" sz="quarter" idx="14" hasCustomPrompt="1"/>
          </p:nvPr>
        </p:nvSpPr>
        <p:spPr>
          <a:xfrm>
            <a:off x="238912" y="4788232"/>
            <a:ext cx="5760640" cy="288032"/>
          </a:xfrm>
        </p:spPr>
        <p:txBody>
          <a:bodyPr>
            <a:normAutofit/>
          </a:bodyPr>
          <a:lstStyle>
            <a:lvl1pPr>
              <a:lnSpc>
                <a:spcPct val="100000"/>
              </a:lnSpc>
              <a:spcBef>
                <a:spcPts val="0"/>
              </a:spcBef>
              <a:defRPr sz="1400" b="0">
                <a:solidFill>
                  <a:schemeClr val="tx1"/>
                </a:solidFill>
              </a:defRPr>
            </a:lvl1pPr>
          </a:lstStyle>
          <a:p>
            <a:pPr lvl="0"/>
            <a:r>
              <a:rPr lang="de-DE" dirty="0"/>
              <a:t>Ort | Datum | Vortragender</a:t>
            </a:r>
          </a:p>
        </p:txBody>
      </p:sp>
      <p:grpSp>
        <p:nvGrpSpPr>
          <p:cNvPr id="30" name="Group 4"/>
          <p:cNvGrpSpPr>
            <a:grpSpLocks noChangeAspect="1"/>
          </p:cNvGrpSpPr>
          <p:nvPr userDrawn="1"/>
        </p:nvGrpSpPr>
        <p:grpSpPr bwMode="auto">
          <a:xfrm>
            <a:off x="-8176" y="-596602"/>
            <a:ext cx="9156701" cy="3392488"/>
            <a:chOff x="-8" y="921"/>
            <a:chExt cx="5768" cy="2137"/>
          </a:xfrm>
        </p:grpSpPr>
        <p:sp>
          <p:nvSpPr>
            <p:cNvPr id="31" name="AutoShape 3"/>
            <p:cNvSpPr>
              <a:spLocks noChangeAspect="1" noChangeArrowheads="1" noTextEdit="1"/>
            </p:cNvSpPr>
            <p:nvPr userDrawn="1"/>
          </p:nvSpPr>
          <p:spPr bwMode="auto">
            <a:xfrm>
              <a:off x="0" y="1262"/>
              <a:ext cx="5760"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5"/>
            <p:cNvSpPr>
              <a:spLocks/>
            </p:cNvSpPr>
            <p:nvPr userDrawn="1"/>
          </p:nvSpPr>
          <p:spPr bwMode="auto">
            <a:xfrm>
              <a:off x="-8" y="921"/>
              <a:ext cx="5768" cy="2137"/>
            </a:xfrm>
            <a:custGeom>
              <a:avLst/>
              <a:gdLst>
                <a:gd name="T0" fmla="*/ 0 w 5760"/>
                <a:gd name="T1" fmla="*/ 0 h 1796"/>
                <a:gd name="T2" fmla="*/ 0 w 5760"/>
                <a:gd name="T3" fmla="*/ 1796 h 1796"/>
                <a:gd name="T4" fmla="*/ 2003 w 5760"/>
                <a:gd name="T5" fmla="*/ 623 h 1796"/>
                <a:gd name="T6" fmla="*/ 5760 w 5760"/>
                <a:gd name="T7" fmla="*/ 623 h 1796"/>
                <a:gd name="T8" fmla="*/ 5760 w 5760"/>
                <a:gd name="T9" fmla="*/ 0 h 1796"/>
                <a:gd name="T10" fmla="*/ 0 w 5760"/>
                <a:gd name="T11" fmla="*/ 0 h 1796"/>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10000 w 10000"/>
                <a:gd name="connsiteY4" fmla="*/ 1897 h 11897"/>
                <a:gd name="connsiteX5" fmla="*/ 0 w 10000"/>
                <a:gd name="connsiteY5" fmla="*/ 0 h 11897"/>
                <a:gd name="connsiteX0" fmla="*/ 0 w 10000"/>
                <a:gd name="connsiteY0" fmla="*/ 135 h 12032"/>
                <a:gd name="connsiteX1" fmla="*/ 0 w 10000"/>
                <a:gd name="connsiteY1" fmla="*/ 12032 h 12032"/>
                <a:gd name="connsiteX2" fmla="*/ 3477 w 10000"/>
                <a:gd name="connsiteY2" fmla="*/ 5501 h 12032"/>
                <a:gd name="connsiteX3" fmla="*/ 10000 w 10000"/>
                <a:gd name="connsiteY3" fmla="*/ 5501 h 12032"/>
                <a:gd name="connsiteX4" fmla="*/ 9993 w 10000"/>
                <a:gd name="connsiteY4" fmla="*/ 0 h 12032"/>
                <a:gd name="connsiteX5" fmla="*/ 0 w 10000"/>
                <a:gd name="connsiteY5" fmla="*/ 135 h 12032"/>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9993 w 10000"/>
                <a:gd name="connsiteY4" fmla="*/ 23 h 11897"/>
                <a:gd name="connsiteX5" fmla="*/ 0 w 10000"/>
                <a:gd name="connsiteY5" fmla="*/ 0 h 11897"/>
                <a:gd name="connsiteX0" fmla="*/ 0 w 10007"/>
                <a:gd name="connsiteY0" fmla="*/ 0 h 11942"/>
                <a:gd name="connsiteX1" fmla="*/ 7 w 10007"/>
                <a:gd name="connsiteY1" fmla="*/ 11942 h 11942"/>
                <a:gd name="connsiteX2" fmla="*/ 3484 w 10007"/>
                <a:gd name="connsiteY2" fmla="*/ 5411 h 11942"/>
                <a:gd name="connsiteX3" fmla="*/ 10007 w 10007"/>
                <a:gd name="connsiteY3" fmla="*/ 5411 h 11942"/>
                <a:gd name="connsiteX4" fmla="*/ 10000 w 10007"/>
                <a:gd name="connsiteY4" fmla="*/ 68 h 11942"/>
                <a:gd name="connsiteX5" fmla="*/ 0 w 10007"/>
                <a:gd name="connsiteY5" fmla="*/ 0 h 11942"/>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0 w 10014"/>
                <a:gd name="connsiteY0" fmla="*/ 0 h 11897"/>
                <a:gd name="connsiteX1" fmla="*/ 14 w 10014"/>
                <a:gd name="connsiteY1" fmla="*/ 11897 h 11897"/>
                <a:gd name="connsiteX2" fmla="*/ 3491 w 10014"/>
                <a:gd name="connsiteY2" fmla="*/ 5366 h 11897"/>
                <a:gd name="connsiteX3" fmla="*/ 10014 w 10014"/>
                <a:gd name="connsiteY3" fmla="*/ 5366 h 11897"/>
                <a:gd name="connsiteX4" fmla="*/ 10007 w 10014"/>
                <a:gd name="connsiteY4" fmla="*/ 23 h 11897"/>
                <a:gd name="connsiteX5" fmla="*/ 0 w 10014"/>
                <a:gd name="connsiteY5" fmla="*/ 0 h 1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4" h="11897">
                  <a:moveTo>
                    <a:pt x="0" y="0"/>
                  </a:moveTo>
                  <a:cubicBezTo>
                    <a:pt x="2" y="3981"/>
                    <a:pt x="12" y="7916"/>
                    <a:pt x="14" y="11897"/>
                  </a:cubicBezTo>
                  <a:lnTo>
                    <a:pt x="3491" y="5366"/>
                  </a:lnTo>
                  <a:lnTo>
                    <a:pt x="10014" y="5366"/>
                  </a:lnTo>
                  <a:cubicBezTo>
                    <a:pt x="10012" y="3532"/>
                    <a:pt x="10009" y="1857"/>
                    <a:pt x="10007" y="23"/>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4" name="Grafik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0843" y="339502"/>
            <a:ext cx="2160270" cy="1067196"/>
          </a:xfrm>
          <a:prstGeom prst="rect">
            <a:avLst/>
          </a:prstGeom>
        </p:spPr>
      </p:pic>
      <p:grpSp>
        <p:nvGrpSpPr>
          <p:cNvPr id="11" name="Group 22"/>
          <p:cNvGrpSpPr>
            <a:grpSpLocks noChangeAspect="1"/>
          </p:cNvGrpSpPr>
          <p:nvPr userDrawn="1"/>
        </p:nvGrpSpPr>
        <p:grpSpPr bwMode="auto">
          <a:xfrm>
            <a:off x="-7268" y="1871096"/>
            <a:ext cx="1595438" cy="1760538"/>
            <a:chOff x="0" y="1636"/>
            <a:chExt cx="1005" cy="1109"/>
          </a:xfrm>
        </p:grpSpPr>
        <p:sp>
          <p:nvSpPr>
            <p:cNvPr id="12" name="Freeform 24"/>
            <p:cNvSpPr>
              <a:spLocks/>
            </p:cNvSpPr>
            <p:nvPr userDrawn="1"/>
          </p:nvSpPr>
          <p:spPr bwMode="auto">
            <a:xfrm>
              <a:off x="308" y="1636"/>
              <a:ext cx="697" cy="930"/>
            </a:xfrm>
            <a:custGeom>
              <a:avLst/>
              <a:gdLst>
                <a:gd name="T0" fmla="*/ 0 w 697"/>
                <a:gd name="T1" fmla="*/ 930 h 930"/>
                <a:gd name="T2" fmla="*/ 0 w 697"/>
                <a:gd name="T3" fmla="*/ 403 h 930"/>
                <a:gd name="T4" fmla="*/ 697 w 697"/>
                <a:gd name="T5" fmla="*/ 0 h 930"/>
                <a:gd name="T6" fmla="*/ 697 w 697"/>
                <a:gd name="T7" fmla="*/ 527 h 930"/>
                <a:gd name="T8" fmla="*/ 0 w 697"/>
                <a:gd name="T9" fmla="*/ 930 h 930"/>
              </a:gdLst>
              <a:ahLst/>
              <a:cxnLst>
                <a:cxn ang="0">
                  <a:pos x="T0" y="T1"/>
                </a:cxn>
                <a:cxn ang="0">
                  <a:pos x="T2" y="T3"/>
                </a:cxn>
                <a:cxn ang="0">
                  <a:pos x="T4" y="T5"/>
                </a:cxn>
                <a:cxn ang="0">
                  <a:pos x="T6" y="T7"/>
                </a:cxn>
                <a:cxn ang="0">
                  <a:pos x="T8" y="T9"/>
                </a:cxn>
              </a:cxnLst>
              <a:rect l="0" t="0" r="r" b="b"/>
              <a:pathLst>
                <a:path w="697" h="930">
                  <a:moveTo>
                    <a:pt x="0" y="930"/>
                  </a:moveTo>
                  <a:lnTo>
                    <a:pt x="0" y="403"/>
                  </a:lnTo>
                  <a:lnTo>
                    <a:pt x="697" y="0"/>
                  </a:lnTo>
                  <a:lnTo>
                    <a:pt x="697" y="527"/>
                  </a:lnTo>
                  <a:lnTo>
                    <a:pt x="0" y="930"/>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25"/>
            <p:cNvSpPr>
              <a:spLocks/>
            </p:cNvSpPr>
            <p:nvPr userDrawn="1"/>
          </p:nvSpPr>
          <p:spPr bwMode="auto">
            <a:xfrm>
              <a:off x="0" y="1861"/>
              <a:ext cx="308" cy="705"/>
            </a:xfrm>
            <a:custGeom>
              <a:avLst/>
              <a:gdLst>
                <a:gd name="T0" fmla="*/ 0 w 308"/>
                <a:gd name="T1" fmla="*/ 0 h 705"/>
                <a:gd name="T2" fmla="*/ 0 w 308"/>
                <a:gd name="T3" fmla="*/ 528 h 705"/>
                <a:gd name="T4" fmla="*/ 308 w 308"/>
                <a:gd name="T5" fmla="*/ 705 h 705"/>
                <a:gd name="T6" fmla="*/ 308 w 308"/>
                <a:gd name="T7" fmla="*/ 178 h 705"/>
                <a:gd name="T8" fmla="*/ 0 w 308"/>
                <a:gd name="T9" fmla="*/ 0 h 705"/>
              </a:gdLst>
              <a:ahLst/>
              <a:cxnLst>
                <a:cxn ang="0">
                  <a:pos x="T0" y="T1"/>
                </a:cxn>
                <a:cxn ang="0">
                  <a:pos x="T2" y="T3"/>
                </a:cxn>
                <a:cxn ang="0">
                  <a:pos x="T4" y="T5"/>
                </a:cxn>
                <a:cxn ang="0">
                  <a:pos x="T6" y="T7"/>
                </a:cxn>
                <a:cxn ang="0">
                  <a:pos x="T8" y="T9"/>
                </a:cxn>
              </a:cxnLst>
              <a:rect l="0" t="0" r="r" b="b"/>
              <a:pathLst>
                <a:path w="308" h="705">
                  <a:moveTo>
                    <a:pt x="0" y="0"/>
                  </a:moveTo>
                  <a:lnTo>
                    <a:pt x="0" y="528"/>
                  </a:lnTo>
                  <a:lnTo>
                    <a:pt x="308" y="705"/>
                  </a:lnTo>
                  <a:lnTo>
                    <a:pt x="308" y="178"/>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 name="Freeform 26"/>
            <p:cNvSpPr>
              <a:spLocks/>
            </p:cNvSpPr>
            <p:nvPr userDrawn="1"/>
          </p:nvSpPr>
          <p:spPr bwMode="auto">
            <a:xfrm>
              <a:off x="0" y="2389"/>
              <a:ext cx="308" cy="356"/>
            </a:xfrm>
            <a:custGeom>
              <a:avLst/>
              <a:gdLst>
                <a:gd name="T0" fmla="*/ 0 w 308"/>
                <a:gd name="T1" fmla="*/ 0 h 356"/>
                <a:gd name="T2" fmla="*/ 0 w 308"/>
                <a:gd name="T3" fmla="*/ 356 h 356"/>
                <a:gd name="T4" fmla="*/ 308 w 308"/>
                <a:gd name="T5" fmla="*/ 177 h 356"/>
                <a:gd name="T6" fmla="*/ 0 w 308"/>
                <a:gd name="T7" fmla="*/ 0 h 356"/>
              </a:gdLst>
              <a:ahLst/>
              <a:cxnLst>
                <a:cxn ang="0">
                  <a:pos x="T0" y="T1"/>
                </a:cxn>
                <a:cxn ang="0">
                  <a:pos x="T2" y="T3"/>
                </a:cxn>
                <a:cxn ang="0">
                  <a:pos x="T4" y="T5"/>
                </a:cxn>
                <a:cxn ang="0">
                  <a:pos x="T6" y="T7"/>
                </a:cxn>
              </a:cxnLst>
              <a:rect l="0" t="0" r="r" b="b"/>
              <a:pathLst>
                <a:path w="308" h="356">
                  <a:moveTo>
                    <a:pt x="0" y="0"/>
                  </a:moveTo>
                  <a:lnTo>
                    <a:pt x="0" y="356"/>
                  </a:lnTo>
                  <a:lnTo>
                    <a:pt x="308" y="177"/>
                  </a:lnTo>
                  <a:lnTo>
                    <a:pt x="0" y="0"/>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33" name="Textplatzhalter 47"/>
          <p:cNvSpPr>
            <a:spLocks noGrp="1"/>
          </p:cNvSpPr>
          <p:nvPr>
            <p:ph type="body" sz="quarter" idx="12" hasCustomPrompt="1"/>
          </p:nvPr>
        </p:nvSpPr>
        <p:spPr>
          <a:xfrm>
            <a:off x="3131840" y="267494"/>
            <a:ext cx="5760640" cy="288032"/>
          </a:xfrm>
        </p:spPr>
        <p:txBody>
          <a:bodyPr>
            <a:normAutofit/>
          </a:bodyPr>
          <a:lstStyle>
            <a:lvl1pPr marL="0" indent="0">
              <a:lnSpc>
                <a:spcPct val="100000"/>
              </a:lnSpc>
              <a:spcBef>
                <a:spcPts val="0"/>
              </a:spcBef>
              <a:buNone/>
              <a:defRPr sz="1400" b="1">
                <a:solidFill>
                  <a:srgbClr val="0056A2"/>
                </a:solidFill>
              </a:defRPr>
            </a:lvl1pPr>
          </a:lstStyle>
          <a:p>
            <a:pPr lvl="0"/>
            <a:r>
              <a:rPr lang="de-DE" dirty="0"/>
              <a:t>Klinik</a:t>
            </a:r>
          </a:p>
        </p:txBody>
      </p:sp>
      <p:sp>
        <p:nvSpPr>
          <p:cNvPr id="34" name="Textplatzhalter 47"/>
          <p:cNvSpPr>
            <a:spLocks noGrp="1"/>
          </p:cNvSpPr>
          <p:nvPr>
            <p:ph type="body" sz="quarter" idx="13" hasCustomPrompt="1"/>
          </p:nvPr>
        </p:nvSpPr>
        <p:spPr>
          <a:xfrm>
            <a:off x="3131840" y="555526"/>
            <a:ext cx="5760640" cy="288032"/>
          </a:xfrm>
        </p:spPr>
        <p:txBody>
          <a:bodyPr>
            <a:normAutofit/>
          </a:bodyPr>
          <a:lstStyle>
            <a:lvl1pPr marL="0" indent="0">
              <a:lnSpc>
                <a:spcPct val="100000"/>
              </a:lnSpc>
              <a:spcBef>
                <a:spcPts val="0"/>
              </a:spcBef>
              <a:buNone/>
              <a:defRPr sz="1400" b="0">
                <a:solidFill>
                  <a:srgbClr val="0056A2"/>
                </a:solidFill>
              </a:defRPr>
            </a:lvl1pPr>
          </a:lstStyle>
          <a:p>
            <a:pPr lvl="0"/>
            <a:r>
              <a:rPr lang="de-DE" dirty="0"/>
              <a:t>Abteilung</a:t>
            </a:r>
          </a:p>
        </p:txBody>
      </p:sp>
    </p:spTree>
    <p:extLst>
      <p:ext uri="{BB962C8B-B14F-4D97-AF65-F5344CB8AC3E}">
        <p14:creationId xmlns:p14="http://schemas.microsoft.com/office/powerpoint/2010/main" val="672313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51520" y="1707654"/>
            <a:ext cx="4244280" cy="28083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707654"/>
            <a:ext cx="4244280" cy="28083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Date Placeholder 3"/>
          <p:cNvSpPr>
            <a:spLocks noGrp="1"/>
          </p:cNvSpPr>
          <p:nvPr>
            <p:ph type="dt" sz="half" idx="10"/>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A421D35D-64C8-4409-A094-F0727433FC27}" type="datetime1">
              <a:rPr lang="de-DE" smtClean="0"/>
              <a:t>30.01.2026</a:t>
            </a:fld>
            <a:endParaRPr lang="de-DE" dirty="0"/>
          </a:p>
        </p:txBody>
      </p:sp>
      <p:sp>
        <p:nvSpPr>
          <p:cNvPr id="12"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13"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
        <p:nvSpPr>
          <p:cNvPr id="15" name="Title Placeholder 1"/>
          <p:cNvSpPr>
            <a:spLocks noGrp="1"/>
          </p:cNvSpPr>
          <p:nvPr>
            <p:ph type="title"/>
          </p:nvPr>
        </p:nvSpPr>
        <p:spPr>
          <a:xfrm>
            <a:off x="232488" y="843558"/>
            <a:ext cx="8659992" cy="720080"/>
          </a:xfrm>
          <a:prstGeom prst="rect">
            <a:avLst/>
          </a:prstGeom>
        </p:spPr>
        <p:txBody>
          <a:bodyPr vert="horz" lIns="91440" tIns="45720" rIns="91440" bIns="45720" rtlCol="0" anchor="ctr">
            <a:noAutofit/>
          </a:bodyPr>
          <a:lstStyle/>
          <a:p>
            <a:endParaRPr lang="en-US" dirty="0"/>
          </a:p>
        </p:txBody>
      </p:sp>
    </p:spTree>
    <p:extLst>
      <p:ext uri="{BB962C8B-B14F-4D97-AF65-F5344CB8AC3E}">
        <p14:creationId xmlns:p14="http://schemas.microsoft.com/office/powerpoint/2010/main" val="4220491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51520" y="2067694"/>
            <a:ext cx="4244280" cy="24482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2067694"/>
            <a:ext cx="4244280" cy="24482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Date Placeholder 3"/>
          <p:cNvSpPr>
            <a:spLocks noGrp="1"/>
          </p:cNvSpPr>
          <p:nvPr>
            <p:ph type="dt" sz="half" idx="10"/>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195C5C1F-8F8C-4D01-BE27-7E9A496C75CE}" type="datetime1">
              <a:rPr lang="de-DE" smtClean="0"/>
              <a:t>30.01.2026</a:t>
            </a:fld>
            <a:endParaRPr lang="de-DE" dirty="0"/>
          </a:p>
        </p:txBody>
      </p:sp>
      <p:sp>
        <p:nvSpPr>
          <p:cNvPr id="12"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13"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
        <p:nvSpPr>
          <p:cNvPr id="15" name="Title Placeholder 1"/>
          <p:cNvSpPr>
            <a:spLocks noGrp="1"/>
          </p:cNvSpPr>
          <p:nvPr>
            <p:ph type="title"/>
          </p:nvPr>
        </p:nvSpPr>
        <p:spPr>
          <a:xfrm>
            <a:off x="232488" y="843558"/>
            <a:ext cx="8659992" cy="720080"/>
          </a:xfrm>
          <a:prstGeom prst="rect">
            <a:avLst/>
          </a:prstGeom>
        </p:spPr>
        <p:txBody>
          <a:bodyPr vert="horz" lIns="91440" tIns="45720" rIns="91440" bIns="45720" rtlCol="0" anchor="ctr">
            <a:noAutofit/>
          </a:bodyPr>
          <a:lstStyle/>
          <a:p>
            <a:endParaRPr lang="en-US" dirty="0"/>
          </a:p>
        </p:txBody>
      </p:sp>
      <p:sp>
        <p:nvSpPr>
          <p:cNvPr id="8" name="Textplatzhalter 2"/>
          <p:cNvSpPr>
            <a:spLocks noGrp="1"/>
          </p:cNvSpPr>
          <p:nvPr>
            <p:ph type="body" idx="11"/>
          </p:nvPr>
        </p:nvSpPr>
        <p:spPr>
          <a:xfrm>
            <a:off x="251520" y="1707654"/>
            <a:ext cx="4248472" cy="335806"/>
          </a:xfrm>
          <a:prstGeom prst="rect">
            <a:avLst/>
          </a:prstGeom>
        </p:spPr>
        <p:txBody>
          <a:bodyPr anchor="b">
            <a:normAutofit/>
          </a:bodyPr>
          <a:lstStyle>
            <a:lvl1pPr marL="0" indent="0">
              <a:buNone/>
              <a:defRPr sz="1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9" name="Textplatzhalter 2"/>
          <p:cNvSpPr>
            <a:spLocks noGrp="1"/>
          </p:cNvSpPr>
          <p:nvPr>
            <p:ph type="body" idx="12"/>
          </p:nvPr>
        </p:nvSpPr>
        <p:spPr>
          <a:xfrm>
            <a:off x="4644008" y="1707654"/>
            <a:ext cx="4248472" cy="335806"/>
          </a:xfrm>
          <a:prstGeom prst="rect">
            <a:avLst/>
          </a:prstGeom>
        </p:spPr>
        <p:txBody>
          <a:bodyPr anchor="b">
            <a:normAutofit/>
          </a:bodyPr>
          <a:lstStyle>
            <a:lvl1pPr marL="0" indent="0">
              <a:buNone/>
              <a:defRPr sz="1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Tree>
    <p:extLst>
      <p:ext uri="{BB962C8B-B14F-4D97-AF65-F5344CB8AC3E}">
        <p14:creationId xmlns:p14="http://schemas.microsoft.com/office/powerpoint/2010/main" val="3085292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232488" y="843558"/>
            <a:ext cx="8659992" cy="720080"/>
          </a:xfrm>
          <a:prstGeom prst="rect">
            <a:avLst/>
          </a:prstGeom>
        </p:spPr>
        <p:txBody>
          <a:bodyPr vert="horz" lIns="91440" tIns="45720" rIns="91440" bIns="45720" rtlCol="0" anchor="ctr">
            <a:noAutofit/>
          </a:bodyPr>
          <a:lstStyle/>
          <a:p>
            <a:endParaRPr lang="en-US" dirty="0"/>
          </a:p>
        </p:txBody>
      </p:sp>
      <p:sp>
        <p:nvSpPr>
          <p:cNvPr id="7" name="Date Placeholder 3"/>
          <p:cNvSpPr>
            <a:spLocks noGrp="1"/>
          </p:cNvSpPr>
          <p:nvPr>
            <p:ph type="dt" sz="half" idx="10"/>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FE7018AD-08BC-4AFD-8942-1D7DB4A5AA2D}" type="datetime1">
              <a:rPr lang="de-DE" smtClean="0"/>
              <a:t>30.01.2026</a:t>
            </a:fld>
            <a:endParaRPr lang="de-DE" dirty="0"/>
          </a:p>
        </p:txBody>
      </p:sp>
      <p:sp>
        <p:nvSpPr>
          <p:cNvPr id="8"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9"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Tree>
    <p:extLst>
      <p:ext uri="{BB962C8B-B14F-4D97-AF65-F5344CB8AC3E}">
        <p14:creationId xmlns:p14="http://schemas.microsoft.com/office/powerpoint/2010/main" val="154174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FC48D34C-0312-4966-9C1C-6E4221B80D5D}" type="datetime1">
              <a:rPr lang="de-DE" smtClean="0"/>
              <a:t>30.01.2026</a:t>
            </a:fld>
            <a:endParaRPr lang="de-DE" dirty="0"/>
          </a:p>
        </p:txBody>
      </p:sp>
      <p:sp>
        <p:nvSpPr>
          <p:cNvPr id="6"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7"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Tree>
    <p:extLst>
      <p:ext uri="{BB962C8B-B14F-4D97-AF65-F5344CB8AC3E}">
        <p14:creationId xmlns:p14="http://schemas.microsoft.com/office/powerpoint/2010/main" val="2087506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7" name="Rechteck 6"/>
          <p:cNvSpPr/>
          <p:nvPr userDrawn="1"/>
        </p:nvSpPr>
        <p:spPr>
          <a:xfrm>
            <a:off x="-7269" y="699542"/>
            <a:ext cx="9144001" cy="3888432"/>
          </a:xfrm>
          <a:prstGeom prst="rect">
            <a:avLst/>
          </a:prstGeom>
          <a:solidFill>
            <a:srgbClr val="D9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8" name="Group 4"/>
          <p:cNvGrpSpPr>
            <a:grpSpLocks noChangeAspect="1"/>
          </p:cNvGrpSpPr>
          <p:nvPr userDrawn="1"/>
        </p:nvGrpSpPr>
        <p:grpSpPr bwMode="auto">
          <a:xfrm>
            <a:off x="-1645" y="-596602"/>
            <a:ext cx="9156701" cy="3392488"/>
            <a:chOff x="-8" y="921"/>
            <a:chExt cx="5768" cy="2137"/>
          </a:xfrm>
        </p:grpSpPr>
        <p:sp>
          <p:nvSpPr>
            <p:cNvPr id="9" name="AutoShape 3"/>
            <p:cNvSpPr>
              <a:spLocks noChangeAspect="1" noChangeArrowheads="1" noTextEdit="1"/>
            </p:cNvSpPr>
            <p:nvPr userDrawn="1"/>
          </p:nvSpPr>
          <p:spPr bwMode="auto">
            <a:xfrm>
              <a:off x="0" y="1262"/>
              <a:ext cx="5760"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 name="Freeform 5"/>
            <p:cNvSpPr>
              <a:spLocks/>
            </p:cNvSpPr>
            <p:nvPr userDrawn="1"/>
          </p:nvSpPr>
          <p:spPr bwMode="auto">
            <a:xfrm>
              <a:off x="-8" y="921"/>
              <a:ext cx="5768" cy="2137"/>
            </a:xfrm>
            <a:custGeom>
              <a:avLst/>
              <a:gdLst>
                <a:gd name="T0" fmla="*/ 0 w 5760"/>
                <a:gd name="T1" fmla="*/ 0 h 1796"/>
                <a:gd name="T2" fmla="*/ 0 w 5760"/>
                <a:gd name="T3" fmla="*/ 1796 h 1796"/>
                <a:gd name="T4" fmla="*/ 2003 w 5760"/>
                <a:gd name="T5" fmla="*/ 623 h 1796"/>
                <a:gd name="T6" fmla="*/ 5760 w 5760"/>
                <a:gd name="T7" fmla="*/ 623 h 1796"/>
                <a:gd name="T8" fmla="*/ 5760 w 5760"/>
                <a:gd name="T9" fmla="*/ 0 h 1796"/>
                <a:gd name="T10" fmla="*/ 0 w 5760"/>
                <a:gd name="T11" fmla="*/ 0 h 1796"/>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10000 w 10000"/>
                <a:gd name="connsiteY4" fmla="*/ 1897 h 11897"/>
                <a:gd name="connsiteX5" fmla="*/ 0 w 10000"/>
                <a:gd name="connsiteY5" fmla="*/ 0 h 11897"/>
                <a:gd name="connsiteX0" fmla="*/ 0 w 10000"/>
                <a:gd name="connsiteY0" fmla="*/ 135 h 12032"/>
                <a:gd name="connsiteX1" fmla="*/ 0 w 10000"/>
                <a:gd name="connsiteY1" fmla="*/ 12032 h 12032"/>
                <a:gd name="connsiteX2" fmla="*/ 3477 w 10000"/>
                <a:gd name="connsiteY2" fmla="*/ 5501 h 12032"/>
                <a:gd name="connsiteX3" fmla="*/ 10000 w 10000"/>
                <a:gd name="connsiteY3" fmla="*/ 5501 h 12032"/>
                <a:gd name="connsiteX4" fmla="*/ 9993 w 10000"/>
                <a:gd name="connsiteY4" fmla="*/ 0 h 12032"/>
                <a:gd name="connsiteX5" fmla="*/ 0 w 10000"/>
                <a:gd name="connsiteY5" fmla="*/ 135 h 12032"/>
                <a:gd name="connsiteX0" fmla="*/ 0 w 10000"/>
                <a:gd name="connsiteY0" fmla="*/ 0 h 11897"/>
                <a:gd name="connsiteX1" fmla="*/ 0 w 10000"/>
                <a:gd name="connsiteY1" fmla="*/ 11897 h 11897"/>
                <a:gd name="connsiteX2" fmla="*/ 3477 w 10000"/>
                <a:gd name="connsiteY2" fmla="*/ 5366 h 11897"/>
                <a:gd name="connsiteX3" fmla="*/ 10000 w 10000"/>
                <a:gd name="connsiteY3" fmla="*/ 5366 h 11897"/>
                <a:gd name="connsiteX4" fmla="*/ 9993 w 10000"/>
                <a:gd name="connsiteY4" fmla="*/ 23 h 11897"/>
                <a:gd name="connsiteX5" fmla="*/ 0 w 10000"/>
                <a:gd name="connsiteY5" fmla="*/ 0 h 11897"/>
                <a:gd name="connsiteX0" fmla="*/ 0 w 10007"/>
                <a:gd name="connsiteY0" fmla="*/ 0 h 11942"/>
                <a:gd name="connsiteX1" fmla="*/ 7 w 10007"/>
                <a:gd name="connsiteY1" fmla="*/ 11942 h 11942"/>
                <a:gd name="connsiteX2" fmla="*/ 3484 w 10007"/>
                <a:gd name="connsiteY2" fmla="*/ 5411 h 11942"/>
                <a:gd name="connsiteX3" fmla="*/ 10007 w 10007"/>
                <a:gd name="connsiteY3" fmla="*/ 5411 h 11942"/>
                <a:gd name="connsiteX4" fmla="*/ 10000 w 10007"/>
                <a:gd name="connsiteY4" fmla="*/ 68 h 11942"/>
                <a:gd name="connsiteX5" fmla="*/ 0 w 10007"/>
                <a:gd name="connsiteY5" fmla="*/ 0 h 11942"/>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1 w 10001"/>
                <a:gd name="connsiteY0" fmla="*/ 0 h 11897"/>
                <a:gd name="connsiteX1" fmla="*/ 1 w 10001"/>
                <a:gd name="connsiteY1" fmla="*/ 11897 h 11897"/>
                <a:gd name="connsiteX2" fmla="*/ 3478 w 10001"/>
                <a:gd name="connsiteY2" fmla="*/ 5366 h 11897"/>
                <a:gd name="connsiteX3" fmla="*/ 10001 w 10001"/>
                <a:gd name="connsiteY3" fmla="*/ 5366 h 11897"/>
                <a:gd name="connsiteX4" fmla="*/ 9994 w 10001"/>
                <a:gd name="connsiteY4" fmla="*/ 23 h 11897"/>
                <a:gd name="connsiteX5" fmla="*/ 1 w 10001"/>
                <a:gd name="connsiteY5" fmla="*/ 0 h 11897"/>
                <a:gd name="connsiteX0" fmla="*/ 0 w 10014"/>
                <a:gd name="connsiteY0" fmla="*/ 0 h 11897"/>
                <a:gd name="connsiteX1" fmla="*/ 14 w 10014"/>
                <a:gd name="connsiteY1" fmla="*/ 11897 h 11897"/>
                <a:gd name="connsiteX2" fmla="*/ 3491 w 10014"/>
                <a:gd name="connsiteY2" fmla="*/ 5366 h 11897"/>
                <a:gd name="connsiteX3" fmla="*/ 10014 w 10014"/>
                <a:gd name="connsiteY3" fmla="*/ 5366 h 11897"/>
                <a:gd name="connsiteX4" fmla="*/ 10007 w 10014"/>
                <a:gd name="connsiteY4" fmla="*/ 23 h 11897"/>
                <a:gd name="connsiteX5" fmla="*/ 0 w 10014"/>
                <a:gd name="connsiteY5" fmla="*/ 0 h 1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4" h="11897">
                  <a:moveTo>
                    <a:pt x="0" y="0"/>
                  </a:moveTo>
                  <a:cubicBezTo>
                    <a:pt x="2" y="3981"/>
                    <a:pt x="12" y="7916"/>
                    <a:pt x="14" y="11897"/>
                  </a:cubicBezTo>
                  <a:lnTo>
                    <a:pt x="3491" y="5366"/>
                  </a:lnTo>
                  <a:lnTo>
                    <a:pt x="10014" y="5366"/>
                  </a:lnTo>
                  <a:cubicBezTo>
                    <a:pt x="10012" y="3532"/>
                    <a:pt x="10009" y="1857"/>
                    <a:pt x="10007" y="23"/>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11" name="Group 22"/>
          <p:cNvGrpSpPr>
            <a:grpSpLocks noChangeAspect="1"/>
          </p:cNvGrpSpPr>
          <p:nvPr userDrawn="1"/>
        </p:nvGrpSpPr>
        <p:grpSpPr bwMode="auto">
          <a:xfrm>
            <a:off x="-7268" y="1853604"/>
            <a:ext cx="1595438" cy="1760538"/>
            <a:chOff x="0" y="1636"/>
            <a:chExt cx="1005" cy="1109"/>
          </a:xfrm>
        </p:grpSpPr>
        <p:sp>
          <p:nvSpPr>
            <p:cNvPr id="12" name="Freeform 24"/>
            <p:cNvSpPr>
              <a:spLocks/>
            </p:cNvSpPr>
            <p:nvPr userDrawn="1"/>
          </p:nvSpPr>
          <p:spPr bwMode="auto">
            <a:xfrm>
              <a:off x="308" y="1636"/>
              <a:ext cx="697" cy="930"/>
            </a:xfrm>
            <a:custGeom>
              <a:avLst/>
              <a:gdLst>
                <a:gd name="T0" fmla="*/ 0 w 697"/>
                <a:gd name="T1" fmla="*/ 930 h 930"/>
                <a:gd name="T2" fmla="*/ 0 w 697"/>
                <a:gd name="T3" fmla="*/ 403 h 930"/>
                <a:gd name="T4" fmla="*/ 697 w 697"/>
                <a:gd name="T5" fmla="*/ 0 h 930"/>
                <a:gd name="T6" fmla="*/ 697 w 697"/>
                <a:gd name="T7" fmla="*/ 527 h 930"/>
                <a:gd name="T8" fmla="*/ 0 w 697"/>
                <a:gd name="T9" fmla="*/ 930 h 930"/>
              </a:gdLst>
              <a:ahLst/>
              <a:cxnLst>
                <a:cxn ang="0">
                  <a:pos x="T0" y="T1"/>
                </a:cxn>
                <a:cxn ang="0">
                  <a:pos x="T2" y="T3"/>
                </a:cxn>
                <a:cxn ang="0">
                  <a:pos x="T4" y="T5"/>
                </a:cxn>
                <a:cxn ang="0">
                  <a:pos x="T6" y="T7"/>
                </a:cxn>
                <a:cxn ang="0">
                  <a:pos x="T8" y="T9"/>
                </a:cxn>
              </a:cxnLst>
              <a:rect l="0" t="0" r="r" b="b"/>
              <a:pathLst>
                <a:path w="697" h="930">
                  <a:moveTo>
                    <a:pt x="0" y="930"/>
                  </a:moveTo>
                  <a:lnTo>
                    <a:pt x="0" y="403"/>
                  </a:lnTo>
                  <a:lnTo>
                    <a:pt x="697" y="0"/>
                  </a:lnTo>
                  <a:lnTo>
                    <a:pt x="697" y="527"/>
                  </a:lnTo>
                  <a:lnTo>
                    <a:pt x="0" y="930"/>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25"/>
            <p:cNvSpPr>
              <a:spLocks/>
            </p:cNvSpPr>
            <p:nvPr userDrawn="1"/>
          </p:nvSpPr>
          <p:spPr bwMode="auto">
            <a:xfrm>
              <a:off x="0" y="1861"/>
              <a:ext cx="308" cy="705"/>
            </a:xfrm>
            <a:custGeom>
              <a:avLst/>
              <a:gdLst>
                <a:gd name="T0" fmla="*/ 0 w 308"/>
                <a:gd name="T1" fmla="*/ 0 h 705"/>
                <a:gd name="T2" fmla="*/ 0 w 308"/>
                <a:gd name="T3" fmla="*/ 528 h 705"/>
                <a:gd name="T4" fmla="*/ 308 w 308"/>
                <a:gd name="T5" fmla="*/ 705 h 705"/>
                <a:gd name="T6" fmla="*/ 308 w 308"/>
                <a:gd name="T7" fmla="*/ 178 h 705"/>
                <a:gd name="T8" fmla="*/ 0 w 308"/>
                <a:gd name="T9" fmla="*/ 0 h 705"/>
              </a:gdLst>
              <a:ahLst/>
              <a:cxnLst>
                <a:cxn ang="0">
                  <a:pos x="T0" y="T1"/>
                </a:cxn>
                <a:cxn ang="0">
                  <a:pos x="T2" y="T3"/>
                </a:cxn>
                <a:cxn ang="0">
                  <a:pos x="T4" y="T5"/>
                </a:cxn>
                <a:cxn ang="0">
                  <a:pos x="T6" y="T7"/>
                </a:cxn>
                <a:cxn ang="0">
                  <a:pos x="T8" y="T9"/>
                </a:cxn>
              </a:cxnLst>
              <a:rect l="0" t="0" r="r" b="b"/>
              <a:pathLst>
                <a:path w="308" h="705">
                  <a:moveTo>
                    <a:pt x="0" y="0"/>
                  </a:moveTo>
                  <a:lnTo>
                    <a:pt x="0" y="528"/>
                  </a:lnTo>
                  <a:lnTo>
                    <a:pt x="308" y="705"/>
                  </a:lnTo>
                  <a:lnTo>
                    <a:pt x="308" y="178"/>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 name="Freeform 26"/>
            <p:cNvSpPr>
              <a:spLocks/>
            </p:cNvSpPr>
            <p:nvPr userDrawn="1"/>
          </p:nvSpPr>
          <p:spPr bwMode="auto">
            <a:xfrm>
              <a:off x="0" y="2389"/>
              <a:ext cx="308" cy="356"/>
            </a:xfrm>
            <a:custGeom>
              <a:avLst/>
              <a:gdLst>
                <a:gd name="T0" fmla="*/ 0 w 308"/>
                <a:gd name="T1" fmla="*/ 0 h 356"/>
                <a:gd name="T2" fmla="*/ 0 w 308"/>
                <a:gd name="T3" fmla="*/ 356 h 356"/>
                <a:gd name="T4" fmla="*/ 308 w 308"/>
                <a:gd name="T5" fmla="*/ 177 h 356"/>
                <a:gd name="T6" fmla="*/ 0 w 308"/>
                <a:gd name="T7" fmla="*/ 0 h 356"/>
              </a:gdLst>
              <a:ahLst/>
              <a:cxnLst>
                <a:cxn ang="0">
                  <a:pos x="T0" y="T1"/>
                </a:cxn>
                <a:cxn ang="0">
                  <a:pos x="T2" y="T3"/>
                </a:cxn>
                <a:cxn ang="0">
                  <a:pos x="T4" y="T5"/>
                </a:cxn>
                <a:cxn ang="0">
                  <a:pos x="T6" y="T7"/>
                </a:cxn>
              </a:cxnLst>
              <a:rect l="0" t="0" r="r" b="b"/>
              <a:pathLst>
                <a:path w="308" h="356">
                  <a:moveTo>
                    <a:pt x="0" y="0"/>
                  </a:moveTo>
                  <a:lnTo>
                    <a:pt x="0" y="356"/>
                  </a:lnTo>
                  <a:lnTo>
                    <a:pt x="308" y="177"/>
                  </a:lnTo>
                  <a:lnTo>
                    <a:pt x="0" y="0"/>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8" name="Textplatzhalter 47"/>
          <p:cNvSpPr>
            <a:spLocks noGrp="1"/>
          </p:cNvSpPr>
          <p:nvPr>
            <p:ph type="body" sz="quarter" idx="12" hasCustomPrompt="1"/>
          </p:nvPr>
        </p:nvSpPr>
        <p:spPr>
          <a:xfrm>
            <a:off x="3131840" y="267494"/>
            <a:ext cx="5760640" cy="288032"/>
          </a:xfrm>
        </p:spPr>
        <p:txBody>
          <a:bodyPr>
            <a:normAutofit/>
          </a:bodyPr>
          <a:lstStyle>
            <a:lvl1pPr marL="0" indent="0">
              <a:lnSpc>
                <a:spcPct val="100000"/>
              </a:lnSpc>
              <a:spcBef>
                <a:spcPts val="0"/>
              </a:spcBef>
              <a:buNone/>
              <a:defRPr sz="1400" b="1">
                <a:solidFill>
                  <a:srgbClr val="0056A2"/>
                </a:solidFill>
              </a:defRPr>
            </a:lvl1pPr>
          </a:lstStyle>
          <a:p>
            <a:pPr lvl="0"/>
            <a:r>
              <a:rPr lang="de-DE" dirty="0"/>
              <a:t>Klinik für Allgemeinmedizin</a:t>
            </a:r>
          </a:p>
        </p:txBody>
      </p:sp>
      <p:sp>
        <p:nvSpPr>
          <p:cNvPr id="29" name="Textplatzhalter 47"/>
          <p:cNvSpPr>
            <a:spLocks noGrp="1"/>
          </p:cNvSpPr>
          <p:nvPr>
            <p:ph type="body" sz="quarter" idx="13" hasCustomPrompt="1"/>
          </p:nvPr>
        </p:nvSpPr>
        <p:spPr>
          <a:xfrm>
            <a:off x="3131840" y="555526"/>
            <a:ext cx="5760640" cy="288032"/>
          </a:xfrm>
        </p:spPr>
        <p:txBody>
          <a:bodyPr>
            <a:normAutofit/>
          </a:bodyPr>
          <a:lstStyle>
            <a:lvl1pPr marL="0" indent="0">
              <a:lnSpc>
                <a:spcPct val="100000"/>
              </a:lnSpc>
              <a:spcBef>
                <a:spcPts val="0"/>
              </a:spcBef>
              <a:buNone/>
              <a:defRPr sz="1400" b="0">
                <a:solidFill>
                  <a:srgbClr val="0056A2"/>
                </a:solidFill>
              </a:defRPr>
            </a:lvl1pPr>
          </a:lstStyle>
          <a:p>
            <a:pPr lvl="0"/>
            <a:r>
              <a:rPr lang="de-DE" dirty="0"/>
              <a:t>Abteilung</a:t>
            </a:r>
          </a:p>
        </p:txBody>
      </p:sp>
      <p:sp>
        <p:nvSpPr>
          <p:cNvPr id="24" name="Date Placeholder 3"/>
          <p:cNvSpPr>
            <a:spLocks noGrp="1"/>
          </p:cNvSpPr>
          <p:nvPr>
            <p:ph type="dt" sz="half" idx="10"/>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CF95D572-C162-47D0-983B-99ED27A61ABD}" type="datetime1">
              <a:rPr lang="de-DE" smtClean="0"/>
              <a:t>30.01.2026</a:t>
            </a:fld>
            <a:endParaRPr lang="de-DE" dirty="0"/>
          </a:p>
        </p:txBody>
      </p:sp>
      <p:sp>
        <p:nvSpPr>
          <p:cNvPr id="25"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30"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sp>
        <p:nvSpPr>
          <p:cNvPr id="31" name="Inhaltsplatzhalter 2"/>
          <p:cNvSpPr>
            <a:spLocks noGrp="1"/>
          </p:cNvSpPr>
          <p:nvPr>
            <p:ph sz="half" idx="1"/>
          </p:nvPr>
        </p:nvSpPr>
        <p:spPr>
          <a:xfrm>
            <a:off x="3131840" y="1099642"/>
            <a:ext cx="5760640" cy="3344316"/>
          </a:xfrm>
          <a:prstGeom prst="rect">
            <a:avLst/>
          </a:prstGeom>
        </p:spPr>
        <p:txBody>
          <a:bodyPr/>
          <a:lstStyle>
            <a:lvl1pPr>
              <a:defRPr sz="2800">
                <a:solidFill>
                  <a:srgbClr val="0056A2"/>
                </a:solidFill>
              </a:defRPr>
            </a:lvl1pPr>
            <a:lvl2pPr>
              <a:defRPr sz="2400">
                <a:solidFill>
                  <a:srgbClr val="0056A2"/>
                </a:solidFill>
              </a:defRPr>
            </a:lvl2pPr>
            <a:lvl3pPr>
              <a:defRPr sz="2000">
                <a:solidFill>
                  <a:srgbClr val="0056A2"/>
                </a:solidFill>
              </a:defRPr>
            </a:lvl3pPr>
            <a:lvl4pPr>
              <a:defRPr sz="1800">
                <a:solidFill>
                  <a:srgbClr val="0056A2"/>
                </a:solidFill>
              </a:defRPr>
            </a:lvl4pPr>
            <a:lvl5pPr>
              <a:defRPr sz="1800">
                <a:solidFill>
                  <a:srgbClr val="0056A2"/>
                </a:solidFill>
              </a:defRPr>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23" name="Grafik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0843" y="339502"/>
            <a:ext cx="2160270" cy="1067196"/>
          </a:xfrm>
          <a:prstGeom prst="rect">
            <a:avLst/>
          </a:prstGeom>
        </p:spPr>
      </p:pic>
    </p:spTree>
    <p:extLst>
      <p:ext uri="{BB962C8B-B14F-4D97-AF65-F5344CB8AC3E}">
        <p14:creationId xmlns:p14="http://schemas.microsoft.com/office/powerpoint/2010/main" val="374159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1"/>
          <p:cNvSpPr>
            <a:spLocks noGrp="1"/>
          </p:cNvSpPr>
          <p:nvPr>
            <p:ph type="title"/>
          </p:nvPr>
        </p:nvSpPr>
        <p:spPr>
          <a:xfrm>
            <a:off x="232488" y="843558"/>
            <a:ext cx="8659992" cy="720080"/>
          </a:xfrm>
          <a:prstGeom prst="rect">
            <a:avLst/>
          </a:prstGeom>
        </p:spPr>
        <p:txBody>
          <a:bodyPr vert="horz" lIns="91440" tIns="45720" rIns="91440" bIns="45720" rtlCol="0" anchor="ctr">
            <a:noAutofit/>
          </a:bodyPr>
          <a:lstStyle/>
          <a:p>
            <a:endParaRPr lang="en-US" dirty="0"/>
          </a:p>
        </p:txBody>
      </p:sp>
      <p:sp>
        <p:nvSpPr>
          <p:cNvPr id="23" name="Text Placeholder 2"/>
          <p:cNvSpPr>
            <a:spLocks noGrp="1"/>
          </p:cNvSpPr>
          <p:nvPr>
            <p:ph type="body" idx="1"/>
          </p:nvPr>
        </p:nvSpPr>
        <p:spPr>
          <a:xfrm>
            <a:off x="232488" y="1707654"/>
            <a:ext cx="8659992" cy="2944386"/>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24" name="Date Placeholder 3"/>
          <p:cNvSpPr>
            <a:spLocks noGrp="1"/>
          </p:cNvSpPr>
          <p:nvPr>
            <p:ph type="dt" sz="half" idx="2"/>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96412D10-CEC6-453B-A499-99ECB85C2CA5}" type="datetime1">
              <a:rPr lang="de-DE" smtClean="0"/>
              <a:t>30.01.2026</a:t>
            </a:fld>
            <a:endParaRPr lang="de-DE" dirty="0"/>
          </a:p>
        </p:txBody>
      </p:sp>
      <p:sp>
        <p:nvSpPr>
          <p:cNvPr id="25"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26"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grpSp>
        <p:nvGrpSpPr>
          <p:cNvPr id="27" name="Group 38"/>
          <p:cNvGrpSpPr>
            <a:grpSpLocks noChangeAspect="1"/>
          </p:cNvGrpSpPr>
          <p:nvPr userDrawn="1"/>
        </p:nvGrpSpPr>
        <p:grpSpPr bwMode="auto">
          <a:xfrm>
            <a:off x="179512" y="146667"/>
            <a:ext cx="3096344" cy="390269"/>
            <a:chOff x="0" y="1797"/>
            <a:chExt cx="5760" cy="726"/>
          </a:xfrm>
        </p:grpSpPr>
        <p:sp>
          <p:nvSpPr>
            <p:cNvPr id="28" name="AutoShape 37"/>
            <p:cNvSpPr>
              <a:spLocks noChangeAspect="1" noChangeArrowheads="1" noTextEdit="1"/>
            </p:cNvSpPr>
            <p:nvPr userDrawn="1"/>
          </p:nvSpPr>
          <p:spPr bwMode="auto">
            <a:xfrm>
              <a:off x="0" y="1797"/>
              <a:ext cx="576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39"/>
            <p:cNvSpPr>
              <a:spLocks noEditPoints="1"/>
            </p:cNvSpPr>
            <p:nvPr userDrawn="1"/>
          </p:nvSpPr>
          <p:spPr bwMode="auto">
            <a:xfrm>
              <a:off x="4902" y="2154"/>
              <a:ext cx="858" cy="369"/>
            </a:xfrm>
            <a:custGeom>
              <a:avLst/>
              <a:gdLst>
                <a:gd name="T0" fmla="*/ 69 w 138"/>
                <a:gd name="T1" fmla="*/ 8 h 59"/>
                <a:gd name="T2" fmla="*/ 83 w 138"/>
                <a:gd name="T3" fmla="*/ 0 h 59"/>
                <a:gd name="T4" fmla="*/ 95 w 138"/>
                <a:gd name="T5" fmla="*/ 13 h 59"/>
                <a:gd name="T6" fmla="*/ 95 w 138"/>
                <a:gd name="T7" fmla="*/ 43 h 59"/>
                <a:gd name="T8" fmla="*/ 90 w 138"/>
                <a:gd name="T9" fmla="*/ 43 h 59"/>
                <a:gd name="T10" fmla="*/ 90 w 138"/>
                <a:gd name="T11" fmla="*/ 14 h 59"/>
                <a:gd name="T12" fmla="*/ 82 w 138"/>
                <a:gd name="T13" fmla="*/ 4 h 59"/>
                <a:gd name="T14" fmla="*/ 70 w 138"/>
                <a:gd name="T15" fmla="*/ 13 h 59"/>
                <a:gd name="T16" fmla="*/ 70 w 138"/>
                <a:gd name="T17" fmla="*/ 43 h 59"/>
                <a:gd name="T18" fmla="*/ 65 w 138"/>
                <a:gd name="T19" fmla="*/ 43 h 59"/>
                <a:gd name="T20" fmla="*/ 65 w 138"/>
                <a:gd name="T21" fmla="*/ 1 h 59"/>
                <a:gd name="T22" fmla="*/ 69 w 138"/>
                <a:gd name="T23" fmla="*/ 1 h 59"/>
                <a:gd name="T24" fmla="*/ 69 w 138"/>
                <a:gd name="T25" fmla="*/ 8 h 59"/>
                <a:gd name="T26" fmla="*/ 9 w 138"/>
                <a:gd name="T27" fmla="*/ 1 h 59"/>
                <a:gd name="T28" fmla="*/ 9 w 138"/>
                <a:gd name="T29" fmla="*/ 41 h 59"/>
                <a:gd name="T30" fmla="*/ 0 w 138"/>
                <a:gd name="T31" fmla="*/ 55 h 59"/>
                <a:gd name="T32" fmla="*/ 1 w 138"/>
                <a:gd name="T33" fmla="*/ 59 h 59"/>
                <a:gd name="T34" fmla="*/ 14 w 138"/>
                <a:gd name="T35" fmla="*/ 41 h 59"/>
                <a:gd name="T36" fmla="*/ 14 w 138"/>
                <a:gd name="T37" fmla="*/ 1 h 59"/>
                <a:gd name="T38" fmla="*/ 9 w 138"/>
                <a:gd name="T39" fmla="*/ 1 h 59"/>
                <a:gd name="T40" fmla="*/ 56 w 138"/>
                <a:gd name="T41" fmla="*/ 24 h 59"/>
                <a:gd name="T42" fmla="*/ 28 w 138"/>
                <a:gd name="T43" fmla="*/ 24 h 59"/>
                <a:gd name="T44" fmla="*/ 41 w 138"/>
                <a:gd name="T45" fmla="*/ 40 h 59"/>
                <a:gd name="T46" fmla="*/ 53 w 138"/>
                <a:gd name="T47" fmla="*/ 36 h 59"/>
                <a:gd name="T48" fmla="*/ 55 w 138"/>
                <a:gd name="T49" fmla="*/ 39 h 59"/>
                <a:gd name="T50" fmla="*/ 41 w 138"/>
                <a:gd name="T51" fmla="*/ 44 h 59"/>
                <a:gd name="T52" fmla="*/ 23 w 138"/>
                <a:gd name="T53" fmla="*/ 22 h 59"/>
                <a:gd name="T54" fmla="*/ 40 w 138"/>
                <a:gd name="T55" fmla="*/ 0 h 59"/>
                <a:gd name="T56" fmla="*/ 56 w 138"/>
                <a:gd name="T57" fmla="*/ 21 h 59"/>
                <a:gd name="T58" fmla="*/ 56 w 138"/>
                <a:gd name="T59" fmla="*/ 24 h 59"/>
                <a:gd name="T60" fmla="*/ 52 w 138"/>
                <a:gd name="T61" fmla="*/ 20 h 59"/>
                <a:gd name="T62" fmla="*/ 40 w 138"/>
                <a:gd name="T63" fmla="*/ 4 h 59"/>
                <a:gd name="T64" fmla="*/ 28 w 138"/>
                <a:gd name="T65" fmla="*/ 20 h 59"/>
                <a:gd name="T66" fmla="*/ 52 w 138"/>
                <a:gd name="T67" fmla="*/ 20 h 59"/>
                <a:gd name="T68" fmla="*/ 138 w 138"/>
                <a:gd name="T69" fmla="*/ 41 h 59"/>
                <a:gd name="T70" fmla="*/ 137 w 138"/>
                <a:gd name="T71" fmla="*/ 44 h 59"/>
                <a:gd name="T72" fmla="*/ 129 w 138"/>
                <a:gd name="T73" fmla="*/ 37 h 59"/>
                <a:gd name="T74" fmla="*/ 129 w 138"/>
                <a:gd name="T75" fmla="*/ 37 h 59"/>
                <a:gd name="T76" fmla="*/ 116 w 138"/>
                <a:gd name="T77" fmla="*/ 44 h 59"/>
                <a:gd name="T78" fmla="*/ 103 w 138"/>
                <a:gd name="T79" fmla="*/ 32 h 59"/>
                <a:gd name="T80" fmla="*/ 122 w 138"/>
                <a:gd name="T81" fmla="*/ 18 h 59"/>
                <a:gd name="T82" fmla="*/ 129 w 138"/>
                <a:gd name="T83" fmla="*/ 18 h 59"/>
                <a:gd name="T84" fmla="*/ 129 w 138"/>
                <a:gd name="T85" fmla="*/ 14 h 59"/>
                <a:gd name="T86" fmla="*/ 119 w 138"/>
                <a:gd name="T87" fmla="*/ 4 h 59"/>
                <a:gd name="T88" fmla="*/ 107 w 138"/>
                <a:gd name="T89" fmla="*/ 6 h 59"/>
                <a:gd name="T90" fmla="*/ 106 w 138"/>
                <a:gd name="T91" fmla="*/ 3 h 59"/>
                <a:gd name="T92" fmla="*/ 119 w 138"/>
                <a:gd name="T93" fmla="*/ 0 h 59"/>
                <a:gd name="T94" fmla="*/ 133 w 138"/>
                <a:gd name="T95" fmla="*/ 14 h 59"/>
                <a:gd name="T96" fmla="*/ 133 w 138"/>
                <a:gd name="T97" fmla="*/ 34 h 59"/>
                <a:gd name="T98" fmla="*/ 138 w 138"/>
                <a:gd name="T99" fmla="*/ 41 h 59"/>
                <a:gd name="T100" fmla="*/ 129 w 138"/>
                <a:gd name="T101" fmla="*/ 22 h 59"/>
                <a:gd name="T102" fmla="*/ 122 w 138"/>
                <a:gd name="T103" fmla="*/ 22 h 59"/>
                <a:gd name="T104" fmla="*/ 108 w 138"/>
                <a:gd name="T105" fmla="*/ 31 h 59"/>
                <a:gd name="T106" fmla="*/ 117 w 138"/>
                <a:gd name="T107" fmla="*/ 40 h 59"/>
                <a:gd name="T108" fmla="*/ 129 w 138"/>
                <a:gd name="T109" fmla="*/ 33 h 59"/>
                <a:gd name="T110" fmla="*/ 129 w 138"/>
                <a:gd name="T111" fmla="*/ 2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8" h="59">
                  <a:moveTo>
                    <a:pt x="69" y="8"/>
                  </a:moveTo>
                  <a:cubicBezTo>
                    <a:pt x="73" y="3"/>
                    <a:pt x="78" y="0"/>
                    <a:pt x="83" y="0"/>
                  </a:cubicBezTo>
                  <a:cubicBezTo>
                    <a:pt x="92" y="0"/>
                    <a:pt x="95" y="5"/>
                    <a:pt x="95" y="13"/>
                  </a:cubicBezTo>
                  <a:cubicBezTo>
                    <a:pt x="95" y="43"/>
                    <a:pt x="95" y="43"/>
                    <a:pt x="95" y="43"/>
                  </a:cubicBezTo>
                  <a:cubicBezTo>
                    <a:pt x="90" y="43"/>
                    <a:pt x="90" y="43"/>
                    <a:pt x="90" y="43"/>
                  </a:cubicBezTo>
                  <a:cubicBezTo>
                    <a:pt x="90" y="14"/>
                    <a:pt x="90" y="14"/>
                    <a:pt x="90" y="14"/>
                  </a:cubicBezTo>
                  <a:cubicBezTo>
                    <a:pt x="90" y="7"/>
                    <a:pt x="88" y="4"/>
                    <a:pt x="82" y="4"/>
                  </a:cubicBezTo>
                  <a:cubicBezTo>
                    <a:pt x="77" y="4"/>
                    <a:pt x="73" y="9"/>
                    <a:pt x="70" y="13"/>
                  </a:cubicBezTo>
                  <a:cubicBezTo>
                    <a:pt x="70" y="43"/>
                    <a:pt x="70" y="43"/>
                    <a:pt x="70" y="43"/>
                  </a:cubicBezTo>
                  <a:cubicBezTo>
                    <a:pt x="65" y="43"/>
                    <a:pt x="65" y="43"/>
                    <a:pt x="65" y="43"/>
                  </a:cubicBezTo>
                  <a:cubicBezTo>
                    <a:pt x="65" y="1"/>
                    <a:pt x="65" y="1"/>
                    <a:pt x="65" y="1"/>
                  </a:cubicBezTo>
                  <a:cubicBezTo>
                    <a:pt x="69" y="1"/>
                    <a:pt x="69" y="1"/>
                    <a:pt x="69" y="1"/>
                  </a:cubicBezTo>
                  <a:lnTo>
                    <a:pt x="69" y="8"/>
                  </a:lnTo>
                  <a:close/>
                  <a:moveTo>
                    <a:pt x="9" y="1"/>
                  </a:moveTo>
                  <a:cubicBezTo>
                    <a:pt x="9" y="41"/>
                    <a:pt x="9" y="41"/>
                    <a:pt x="9" y="41"/>
                  </a:cubicBezTo>
                  <a:cubicBezTo>
                    <a:pt x="9" y="48"/>
                    <a:pt x="7" y="52"/>
                    <a:pt x="0" y="55"/>
                  </a:cubicBezTo>
                  <a:cubicBezTo>
                    <a:pt x="1" y="59"/>
                    <a:pt x="1" y="59"/>
                    <a:pt x="1" y="59"/>
                  </a:cubicBezTo>
                  <a:cubicBezTo>
                    <a:pt x="10" y="55"/>
                    <a:pt x="14" y="51"/>
                    <a:pt x="14" y="41"/>
                  </a:cubicBezTo>
                  <a:cubicBezTo>
                    <a:pt x="14" y="1"/>
                    <a:pt x="14" y="1"/>
                    <a:pt x="14" y="1"/>
                  </a:cubicBezTo>
                  <a:lnTo>
                    <a:pt x="9" y="1"/>
                  </a:lnTo>
                  <a:close/>
                  <a:moveTo>
                    <a:pt x="56" y="24"/>
                  </a:moveTo>
                  <a:cubicBezTo>
                    <a:pt x="28" y="24"/>
                    <a:pt x="28" y="24"/>
                    <a:pt x="28" y="24"/>
                  </a:cubicBezTo>
                  <a:cubicBezTo>
                    <a:pt x="28" y="35"/>
                    <a:pt x="34" y="40"/>
                    <a:pt x="41" y="40"/>
                  </a:cubicBezTo>
                  <a:cubicBezTo>
                    <a:pt x="46" y="40"/>
                    <a:pt x="49" y="39"/>
                    <a:pt x="53" y="36"/>
                  </a:cubicBezTo>
                  <a:cubicBezTo>
                    <a:pt x="55" y="39"/>
                    <a:pt x="55" y="39"/>
                    <a:pt x="55" y="39"/>
                  </a:cubicBezTo>
                  <a:cubicBezTo>
                    <a:pt x="51" y="43"/>
                    <a:pt x="47" y="44"/>
                    <a:pt x="41" y="44"/>
                  </a:cubicBezTo>
                  <a:cubicBezTo>
                    <a:pt x="30" y="44"/>
                    <a:pt x="23" y="36"/>
                    <a:pt x="23" y="22"/>
                  </a:cubicBezTo>
                  <a:cubicBezTo>
                    <a:pt x="23" y="9"/>
                    <a:pt x="30" y="0"/>
                    <a:pt x="40" y="0"/>
                  </a:cubicBezTo>
                  <a:cubicBezTo>
                    <a:pt x="51" y="0"/>
                    <a:pt x="56" y="8"/>
                    <a:pt x="56" y="21"/>
                  </a:cubicBezTo>
                  <a:cubicBezTo>
                    <a:pt x="56" y="22"/>
                    <a:pt x="56" y="23"/>
                    <a:pt x="56" y="24"/>
                  </a:cubicBezTo>
                  <a:close/>
                  <a:moveTo>
                    <a:pt x="52" y="20"/>
                  </a:moveTo>
                  <a:cubicBezTo>
                    <a:pt x="52" y="10"/>
                    <a:pt x="48" y="4"/>
                    <a:pt x="40" y="4"/>
                  </a:cubicBezTo>
                  <a:cubicBezTo>
                    <a:pt x="33" y="4"/>
                    <a:pt x="28" y="9"/>
                    <a:pt x="28" y="20"/>
                  </a:cubicBezTo>
                  <a:lnTo>
                    <a:pt x="52" y="20"/>
                  </a:lnTo>
                  <a:close/>
                  <a:moveTo>
                    <a:pt x="138" y="41"/>
                  </a:moveTo>
                  <a:cubicBezTo>
                    <a:pt x="137" y="44"/>
                    <a:pt x="137" y="44"/>
                    <a:pt x="137" y="44"/>
                  </a:cubicBezTo>
                  <a:cubicBezTo>
                    <a:pt x="133" y="44"/>
                    <a:pt x="130" y="42"/>
                    <a:pt x="129" y="37"/>
                  </a:cubicBezTo>
                  <a:cubicBezTo>
                    <a:pt x="129" y="37"/>
                    <a:pt x="129" y="37"/>
                    <a:pt x="129" y="37"/>
                  </a:cubicBezTo>
                  <a:cubicBezTo>
                    <a:pt x="126" y="42"/>
                    <a:pt x="121" y="44"/>
                    <a:pt x="116" y="44"/>
                  </a:cubicBezTo>
                  <a:cubicBezTo>
                    <a:pt x="108" y="44"/>
                    <a:pt x="103" y="39"/>
                    <a:pt x="103" y="32"/>
                  </a:cubicBezTo>
                  <a:cubicBezTo>
                    <a:pt x="103" y="23"/>
                    <a:pt x="110" y="18"/>
                    <a:pt x="122" y="18"/>
                  </a:cubicBezTo>
                  <a:cubicBezTo>
                    <a:pt x="129" y="18"/>
                    <a:pt x="129" y="18"/>
                    <a:pt x="129" y="18"/>
                  </a:cubicBezTo>
                  <a:cubicBezTo>
                    <a:pt x="129" y="14"/>
                    <a:pt x="129" y="14"/>
                    <a:pt x="129" y="14"/>
                  </a:cubicBezTo>
                  <a:cubicBezTo>
                    <a:pt x="129" y="7"/>
                    <a:pt x="126" y="4"/>
                    <a:pt x="119" y="4"/>
                  </a:cubicBezTo>
                  <a:cubicBezTo>
                    <a:pt x="116" y="4"/>
                    <a:pt x="112" y="5"/>
                    <a:pt x="107" y="6"/>
                  </a:cubicBezTo>
                  <a:cubicBezTo>
                    <a:pt x="106" y="3"/>
                    <a:pt x="106" y="3"/>
                    <a:pt x="106" y="3"/>
                  </a:cubicBezTo>
                  <a:cubicBezTo>
                    <a:pt x="111" y="1"/>
                    <a:pt x="115" y="0"/>
                    <a:pt x="119" y="0"/>
                  </a:cubicBezTo>
                  <a:cubicBezTo>
                    <a:pt x="129" y="0"/>
                    <a:pt x="133" y="5"/>
                    <a:pt x="133" y="14"/>
                  </a:cubicBezTo>
                  <a:cubicBezTo>
                    <a:pt x="133" y="34"/>
                    <a:pt x="133" y="34"/>
                    <a:pt x="133" y="34"/>
                  </a:cubicBezTo>
                  <a:cubicBezTo>
                    <a:pt x="133" y="39"/>
                    <a:pt x="135" y="40"/>
                    <a:pt x="138" y="41"/>
                  </a:cubicBezTo>
                  <a:close/>
                  <a:moveTo>
                    <a:pt x="129" y="22"/>
                  </a:moveTo>
                  <a:cubicBezTo>
                    <a:pt x="122" y="22"/>
                    <a:pt x="122" y="22"/>
                    <a:pt x="122" y="22"/>
                  </a:cubicBezTo>
                  <a:cubicBezTo>
                    <a:pt x="113" y="22"/>
                    <a:pt x="108" y="25"/>
                    <a:pt x="108" y="31"/>
                  </a:cubicBezTo>
                  <a:cubicBezTo>
                    <a:pt x="108" y="37"/>
                    <a:pt x="111" y="40"/>
                    <a:pt x="117" y="40"/>
                  </a:cubicBezTo>
                  <a:cubicBezTo>
                    <a:pt x="122" y="40"/>
                    <a:pt x="127" y="37"/>
                    <a:pt x="129" y="33"/>
                  </a:cubicBezTo>
                  <a:lnTo>
                    <a:pt x="129" y="22"/>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0"/>
            <p:cNvSpPr>
              <a:spLocks noEditPoints="1"/>
            </p:cNvSpPr>
            <p:nvPr userDrawn="1"/>
          </p:nvSpPr>
          <p:spPr bwMode="auto">
            <a:xfrm>
              <a:off x="280" y="2154"/>
              <a:ext cx="4559" cy="275"/>
            </a:xfrm>
            <a:custGeom>
              <a:avLst/>
              <a:gdLst>
                <a:gd name="T0" fmla="*/ 535 w 733"/>
                <a:gd name="T1" fmla="*/ 43 h 44"/>
                <a:gd name="T2" fmla="*/ 535 w 733"/>
                <a:gd name="T3" fmla="*/ 7 h 44"/>
                <a:gd name="T4" fmla="*/ 549 w 733"/>
                <a:gd name="T5" fmla="*/ 43 h 44"/>
                <a:gd name="T6" fmla="*/ 696 w 733"/>
                <a:gd name="T7" fmla="*/ 8 h 44"/>
                <a:gd name="T8" fmla="*/ 710 w 733"/>
                <a:gd name="T9" fmla="*/ 14 h 44"/>
                <a:gd name="T10" fmla="*/ 733 w 733"/>
                <a:gd name="T11" fmla="*/ 43 h 44"/>
                <a:gd name="T12" fmla="*/ 699 w 733"/>
                <a:gd name="T13" fmla="*/ 0 h 44"/>
                <a:gd name="T14" fmla="*/ 677 w 733"/>
                <a:gd name="T15" fmla="*/ 43 h 44"/>
                <a:gd name="T16" fmla="*/ 580 w 733"/>
                <a:gd name="T17" fmla="*/ 1 h 44"/>
                <a:gd name="T18" fmla="*/ 439 w 733"/>
                <a:gd name="T19" fmla="*/ 43 h 44"/>
                <a:gd name="T20" fmla="*/ 465 w 733"/>
                <a:gd name="T21" fmla="*/ 1 h 44"/>
                <a:gd name="T22" fmla="*/ 466 w 733"/>
                <a:gd name="T23" fmla="*/ 43 h 44"/>
                <a:gd name="T24" fmla="*/ 482 w 733"/>
                <a:gd name="T25" fmla="*/ 1 h 44"/>
                <a:gd name="T26" fmla="*/ 497 w 733"/>
                <a:gd name="T27" fmla="*/ 35 h 44"/>
                <a:gd name="T28" fmla="*/ 515 w 733"/>
                <a:gd name="T29" fmla="*/ 1 h 44"/>
                <a:gd name="T30" fmla="*/ 601 w 733"/>
                <a:gd name="T31" fmla="*/ 43 h 44"/>
                <a:gd name="T32" fmla="*/ 626 w 733"/>
                <a:gd name="T33" fmla="*/ 1 h 44"/>
                <a:gd name="T34" fmla="*/ 627 w 733"/>
                <a:gd name="T35" fmla="*/ 43 h 44"/>
                <a:gd name="T36" fmla="*/ 657 w 733"/>
                <a:gd name="T37" fmla="*/ 25 h 44"/>
                <a:gd name="T38" fmla="*/ 632 w 733"/>
                <a:gd name="T39" fmla="*/ 1 h 44"/>
                <a:gd name="T40" fmla="*/ 668 w 733"/>
                <a:gd name="T41" fmla="*/ 1 h 44"/>
                <a:gd name="T42" fmla="*/ 17 w 733"/>
                <a:gd name="T43" fmla="*/ 36 h 44"/>
                <a:gd name="T44" fmla="*/ 0 w 733"/>
                <a:gd name="T45" fmla="*/ 25 h 44"/>
                <a:gd name="T46" fmla="*/ 25 w 733"/>
                <a:gd name="T47" fmla="*/ 1 h 44"/>
                <a:gd name="T48" fmla="*/ 263 w 733"/>
                <a:gd name="T49" fmla="*/ 1 h 44"/>
                <a:gd name="T50" fmla="*/ 224 w 733"/>
                <a:gd name="T51" fmla="*/ 12 h 44"/>
                <a:gd name="T52" fmla="*/ 227 w 733"/>
                <a:gd name="T53" fmla="*/ 33 h 44"/>
                <a:gd name="T54" fmla="*/ 243 w 733"/>
                <a:gd name="T55" fmla="*/ 18 h 44"/>
                <a:gd name="T56" fmla="*/ 255 w 733"/>
                <a:gd name="T57" fmla="*/ 5 h 44"/>
                <a:gd name="T58" fmla="*/ 401 w 733"/>
                <a:gd name="T59" fmla="*/ 25 h 44"/>
                <a:gd name="T60" fmla="*/ 387 w 733"/>
                <a:gd name="T61" fmla="*/ 39 h 44"/>
                <a:gd name="T62" fmla="*/ 399 w 733"/>
                <a:gd name="T63" fmla="*/ 12 h 44"/>
                <a:gd name="T64" fmla="*/ 68 w 733"/>
                <a:gd name="T65" fmla="*/ 0 h 44"/>
                <a:gd name="T66" fmla="*/ 45 w 733"/>
                <a:gd name="T67" fmla="*/ 43 h 44"/>
                <a:gd name="T68" fmla="*/ 69 w 733"/>
                <a:gd name="T69" fmla="*/ 15 h 44"/>
                <a:gd name="T70" fmla="*/ 68 w 733"/>
                <a:gd name="T71" fmla="*/ 0 h 44"/>
                <a:gd name="T72" fmla="*/ 90 w 733"/>
                <a:gd name="T73" fmla="*/ 1 h 44"/>
                <a:gd name="T74" fmla="*/ 135 w 733"/>
                <a:gd name="T75" fmla="*/ 1 h 44"/>
                <a:gd name="T76" fmla="*/ 119 w 733"/>
                <a:gd name="T77" fmla="*/ 43 h 44"/>
                <a:gd name="T78" fmla="*/ 278 w 733"/>
                <a:gd name="T79" fmla="*/ 1 h 44"/>
                <a:gd name="T80" fmla="*/ 299 w 733"/>
                <a:gd name="T81" fmla="*/ 43 h 44"/>
                <a:gd name="T82" fmla="*/ 177 w 733"/>
                <a:gd name="T83" fmla="*/ 1 h 44"/>
                <a:gd name="T84" fmla="*/ 177 w 733"/>
                <a:gd name="T85" fmla="*/ 36 h 44"/>
                <a:gd name="T86" fmla="*/ 174 w 733"/>
                <a:gd name="T87" fmla="*/ 18 h 44"/>
                <a:gd name="T88" fmla="*/ 195 w 733"/>
                <a:gd name="T89" fmla="*/ 20 h 44"/>
                <a:gd name="T90" fmla="*/ 199 w 733"/>
                <a:gd name="T91" fmla="*/ 20 h 44"/>
                <a:gd name="T92" fmla="*/ 219 w 733"/>
                <a:gd name="T93" fmla="*/ 43 h 44"/>
                <a:gd name="T94" fmla="*/ 185 w 733"/>
                <a:gd name="T95" fmla="*/ 1 h 44"/>
                <a:gd name="T96" fmla="*/ 199 w 733"/>
                <a:gd name="T97" fmla="*/ 27 h 44"/>
                <a:gd name="T98" fmla="*/ 353 w 733"/>
                <a:gd name="T99" fmla="*/ 9 h 44"/>
                <a:gd name="T100" fmla="*/ 374 w 733"/>
                <a:gd name="T101" fmla="*/ 9 h 44"/>
                <a:gd name="T102" fmla="*/ 331 w 733"/>
                <a:gd name="T103" fmla="*/ 8 h 44"/>
                <a:gd name="T104" fmla="*/ 350 w 733"/>
                <a:gd name="T105" fmla="*/ 43 h 44"/>
                <a:gd name="T106" fmla="*/ 323 w 733"/>
                <a:gd name="T107" fmla="*/ 43 h 44"/>
                <a:gd name="T108" fmla="*/ 314 w 733"/>
                <a:gd name="T109" fmla="*/ 9 h 44"/>
                <a:gd name="T110" fmla="*/ 343 w 733"/>
                <a:gd name="T111" fmla="*/ 1 h 44"/>
                <a:gd name="T112" fmla="*/ 343 w 733"/>
                <a:gd name="T113"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33" h="44">
                  <a:moveTo>
                    <a:pt x="549" y="14"/>
                  </a:moveTo>
                  <a:cubicBezTo>
                    <a:pt x="549" y="9"/>
                    <a:pt x="548" y="8"/>
                    <a:pt x="544" y="8"/>
                  </a:cubicBezTo>
                  <a:cubicBezTo>
                    <a:pt x="541" y="8"/>
                    <a:pt x="538" y="10"/>
                    <a:pt x="535" y="14"/>
                  </a:cubicBezTo>
                  <a:cubicBezTo>
                    <a:pt x="535" y="43"/>
                    <a:pt x="535" y="43"/>
                    <a:pt x="535" y="43"/>
                  </a:cubicBezTo>
                  <a:cubicBezTo>
                    <a:pt x="525" y="43"/>
                    <a:pt x="525" y="43"/>
                    <a:pt x="525" y="43"/>
                  </a:cubicBezTo>
                  <a:cubicBezTo>
                    <a:pt x="525" y="1"/>
                    <a:pt x="525" y="1"/>
                    <a:pt x="525" y="1"/>
                  </a:cubicBezTo>
                  <a:cubicBezTo>
                    <a:pt x="534" y="1"/>
                    <a:pt x="534" y="1"/>
                    <a:pt x="534" y="1"/>
                  </a:cubicBezTo>
                  <a:cubicBezTo>
                    <a:pt x="535" y="7"/>
                    <a:pt x="535" y="7"/>
                    <a:pt x="535" y="7"/>
                  </a:cubicBezTo>
                  <a:cubicBezTo>
                    <a:pt x="538" y="2"/>
                    <a:pt x="543" y="0"/>
                    <a:pt x="548" y="0"/>
                  </a:cubicBezTo>
                  <a:cubicBezTo>
                    <a:pt x="556" y="0"/>
                    <a:pt x="559" y="5"/>
                    <a:pt x="559" y="13"/>
                  </a:cubicBezTo>
                  <a:cubicBezTo>
                    <a:pt x="559" y="43"/>
                    <a:pt x="559" y="43"/>
                    <a:pt x="559" y="43"/>
                  </a:cubicBezTo>
                  <a:cubicBezTo>
                    <a:pt x="549" y="43"/>
                    <a:pt x="549" y="43"/>
                    <a:pt x="549" y="43"/>
                  </a:cubicBezTo>
                  <a:lnTo>
                    <a:pt x="549" y="14"/>
                  </a:lnTo>
                  <a:close/>
                  <a:moveTo>
                    <a:pt x="688" y="43"/>
                  </a:moveTo>
                  <a:cubicBezTo>
                    <a:pt x="688" y="14"/>
                    <a:pt x="688" y="14"/>
                    <a:pt x="688" y="14"/>
                  </a:cubicBezTo>
                  <a:cubicBezTo>
                    <a:pt x="690" y="10"/>
                    <a:pt x="693" y="8"/>
                    <a:pt x="696" y="8"/>
                  </a:cubicBezTo>
                  <a:cubicBezTo>
                    <a:pt x="699" y="8"/>
                    <a:pt x="700" y="9"/>
                    <a:pt x="700" y="14"/>
                  </a:cubicBezTo>
                  <a:cubicBezTo>
                    <a:pt x="700" y="43"/>
                    <a:pt x="700" y="43"/>
                    <a:pt x="700" y="43"/>
                  </a:cubicBezTo>
                  <a:cubicBezTo>
                    <a:pt x="710" y="43"/>
                    <a:pt x="710" y="43"/>
                    <a:pt x="710" y="43"/>
                  </a:cubicBezTo>
                  <a:cubicBezTo>
                    <a:pt x="710" y="14"/>
                    <a:pt x="710" y="14"/>
                    <a:pt x="710" y="14"/>
                  </a:cubicBezTo>
                  <a:cubicBezTo>
                    <a:pt x="712" y="10"/>
                    <a:pt x="715" y="8"/>
                    <a:pt x="718" y="8"/>
                  </a:cubicBezTo>
                  <a:cubicBezTo>
                    <a:pt x="722" y="8"/>
                    <a:pt x="723" y="10"/>
                    <a:pt x="723" y="14"/>
                  </a:cubicBezTo>
                  <a:cubicBezTo>
                    <a:pt x="723" y="43"/>
                    <a:pt x="723" y="43"/>
                    <a:pt x="723" y="43"/>
                  </a:cubicBezTo>
                  <a:cubicBezTo>
                    <a:pt x="733" y="43"/>
                    <a:pt x="733" y="43"/>
                    <a:pt x="733" y="43"/>
                  </a:cubicBezTo>
                  <a:cubicBezTo>
                    <a:pt x="733" y="13"/>
                    <a:pt x="733" y="13"/>
                    <a:pt x="733" y="13"/>
                  </a:cubicBezTo>
                  <a:cubicBezTo>
                    <a:pt x="733" y="5"/>
                    <a:pt x="730" y="0"/>
                    <a:pt x="722" y="0"/>
                  </a:cubicBezTo>
                  <a:cubicBezTo>
                    <a:pt x="718" y="0"/>
                    <a:pt x="713" y="2"/>
                    <a:pt x="709" y="7"/>
                  </a:cubicBezTo>
                  <a:cubicBezTo>
                    <a:pt x="708" y="2"/>
                    <a:pt x="705" y="0"/>
                    <a:pt x="699" y="0"/>
                  </a:cubicBezTo>
                  <a:cubicBezTo>
                    <a:pt x="695" y="0"/>
                    <a:pt x="691" y="2"/>
                    <a:pt x="687" y="7"/>
                  </a:cubicBezTo>
                  <a:cubicBezTo>
                    <a:pt x="686" y="1"/>
                    <a:pt x="686" y="1"/>
                    <a:pt x="686" y="1"/>
                  </a:cubicBezTo>
                  <a:cubicBezTo>
                    <a:pt x="677" y="1"/>
                    <a:pt x="677" y="1"/>
                    <a:pt x="677" y="1"/>
                  </a:cubicBezTo>
                  <a:cubicBezTo>
                    <a:pt x="677" y="43"/>
                    <a:pt x="677" y="43"/>
                    <a:pt x="677" y="43"/>
                  </a:cubicBezTo>
                  <a:lnTo>
                    <a:pt x="688" y="43"/>
                  </a:lnTo>
                  <a:close/>
                  <a:moveTo>
                    <a:pt x="570" y="43"/>
                  </a:moveTo>
                  <a:cubicBezTo>
                    <a:pt x="580" y="43"/>
                    <a:pt x="580" y="43"/>
                    <a:pt x="580" y="43"/>
                  </a:cubicBezTo>
                  <a:cubicBezTo>
                    <a:pt x="580" y="1"/>
                    <a:pt x="580" y="1"/>
                    <a:pt x="580" y="1"/>
                  </a:cubicBezTo>
                  <a:cubicBezTo>
                    <a:pt x="570" y="1"/>
                    <a:pt x="570" y="1"/>
                    <a:pt x="570" y="1"/>
                  </a:cubicBezTo>
                  <a:lnTo>
                    <a:pt x="570" y="43"/>
                  </a:lnTo>
                  <a:close/>
                  <a:moveTo>
                    <a:pt x="429" y="43"/>
                  </a:moveTo>
                  <a:cubicBezTo>
                    <a:pt x="439" y="43"/>
                    <a:pt x="439" y="43"/>
                    <a:pt x="439" y="43"/>
                  </a:cubicBezTo>
                  <a:cubicBezTo>
                    <a:pt x="439" y="1"/>
                    <a:pt x="439" y="1"/>
                    <a:pt x="439" y="1"/>
                  </a:cubicBezTo>
                  <a:cubicBezTo>
                    <a:pt x="429" y="1"/>
                    <a:pt x="429" y="1"/>
                    <a:pt x="429" y="1"/>
                  </a:cubicBezTo>
                  <a:lnTo>
                    <a:pt x="429" y="43"/>
                  </a:lnTo>
                  <a:close/>
                  <a:moveTo>
                    <a:pt x="465" y="1"/>
                  </a:moveTo>
                  <a:cubicBezTo>
                    <a:pt x="454" y="1"/>
                    <a:pt x="454" y="1"/>
                    <a:pt x="454" y="1"/>
                  </a:cubicBezTo>
                  <a:cubicBezTo>
                    <a:pt x="440" y="20"/>
                    <a:pt x="440" y="20"/>
                    <a:pt x="440" y="20"/>
                  </a:cubicBezTo>
                  <a:cubicBezTo>
                    <a:pt x="454" y="43"/>
                    <a:pt x="454" y="43"/>
                    <a:pt x="454" y="43"/>
                  </a:cubicBezTo>
                  <a:cubicBezTo>
                    <a:pt x="466" y="43"/>
                    <a:pt x="466" y="43"/>
                    <a:pt x="466" y="43"/>
                  </a:cubicBezTo>
                  <a:cubicBezTo>
                    <a:pt x="450" y="20"/>
                    <a:pt x="450" y="20"/>
                    <a:pt x="450" y="20"/>
                  </a:cubicBezTo>
                  <a:lnTo>
                    <a:pt x="465" y="1"/>
                  </a:lnTo>
                  <a:close/>
                  <a:moveTo>
                    <a:pt x="482" y="35"/>
                  </a:moveTo>
                  <a:cubicBezTo>
                    <a:pt x="482" y="1"/>
                    <a:pt x="482" y="1"/>
                    <a:pt x="482" y="1"/>
                  </a:cubicBezTo>
                  <a:cubicBezTo>
                    <a:pt x="472" y="1"/>
                    <a:pt x="472" y="1"/>
                    <a:pt x="472" y="1"/>
                  </a:cubicBezTo>
                  <a:cubicBezTo>
                    <a:pt x="472" y="43"/>
                    <a:pt x="472" y="43"/>
                    <a:pt x="472" y="43"/>
                  </a:cubicBezTo>
                  <a:cubicBezTo>
                    <a:pt x="495" y="43"/>
                    <a:pt x="495" y="43"/>
                    <a:pt x="495" y="43"/>
                  </a:cubicBezTo>
                  <a:cubicBezTo>
                    <a:pt x="497" y="35"/>
                    <a:pt x="497" y="35"/>
                    <a:pt x="497" y="35"/>
                  </a:cubicBezTo>
                  <a:lnTo>
                    <a:pt x="482" y="35"/>
                  </a:lnTo>
                  <a:close/>
                  <a:moveTo>
                    <a:pt x="504" y="43"/>
                  </a:moveTo>
                  <a:cubicBezTo>
                    <a:pt x="515" y="43"/>
                    <a:pt x="515" y="43"/>
                    <a:pt x="515" y="43"/>
                  </a:cubicBezTo>
                  <a:cubicBezTo>
                    <a:pt x="515" y="1"/>
                    <a:pt x="515" y="1"/>
                    <a:pt x="515" y="1"/>
                  </a:cubicBezTo>
                  <a:cubicBezTo>
                    <a:pt x="504" y="1"/>
                    <a:pt x="504" y="1"/>
                    <a:pt x="504" y="1"/>
                  </a:cubicBezTo>
                  <a:lnTo>
                    <a:pt x="504" y="43"/>
                  </a:lnTo>
                  <a:close/>
                  <a:moveTo>
                    <a:pt x="590" y="43"/>
                  </a:moveTo>
                  <a:cubicBezTo>
                    <a:pt x="601" y="43"/>
                    <a:pt x="601" y="43"/>
                    <a:pt x="601" y="43"/>
                  </a:cubicBezTo>
                  <a:cubicBezTo>
                    <a:pt x="601" y="1"/>
                    <a:pt x="601" y="1"/>
                    <a:pt x="601" y="1"/>
                  </a:cubicBezTo>
                  <a:cubicBezTo>
                    <a:pt x="590" y="1"/>
                    <a:pt x="590" y="1"/>
                    <a:pt x="590" y="1"/>
                  </a:cubicBezTo>
                  <a:lnTo>
                    <a:pt x="590" y="43"/>
                  </a:lnTo>
                  <a:close/>
                  <a:moveTo>
                    <a:pt x="626" y="1"/>
                  </a:moveTo>
                  <a:cubicBezTo>
                    <a:pt x="615" y="1"/>
                    <a:pt x="615" y="1"/>
                    <a:pt x="615" y="1"/>
                  </a:cubicBezTo>
                  <a:cubicBezTo>
                    <a:pt x="601" y="20"/>
                    <a:pt x="601" y="20"/>
                    <a:pt x="601" y="20"/>
                  </a:cubicBezTo>
                  <a:cubicBezTo>
                    <a:pt x="616" y="43"/>
                    <a:pt x="616" y="43"/>
                    <a:pt x="616" y="43"/>
                  </a:cubicBezTo>
                  <a:cubicBezTo>
                    <a:pt x="627" y="43"/>
                    <a:pt x="627" y="43"/>
                    <a:pt x="627" y="43"/>
                  </a:cubicBezTo>
                  <a:cubicBezTo>
                    <a:pt x="612" y="20"/>
                    <a:pt x="612" y="20"/>
                    <a:pt x="612" y="20"/>
                  </a:cubicBezTo>
                  <a:lnTo>
                    <a:pt x="626" y="1"/>
                  </a:lnTo>
                  <a:close/>
                  <a:moveTo>
                    <a:pt x="657" y="1"/>
                  </a:moveTo>
                  <a:cubicBezTo>
                    <a:pt x="657" y="25"/>
                    <a:pt x="657" y="25"/>
                    <a:pt x="657" y="25"/>
                  </a:cubicBezTo>
                  <a:cubicBezTo>
                    <a:pt x="657" y="32"/>
                    <a:pt x="656" y="36"/>
                    <a:pt x="650" y="36"/>
                  </a:cubicBezTo>
                  <a:cubicBezTo>
                    <a:pt x="643" y="36"/>
                    <a:pt x="642" y="32"/>
                    <a:pt x="642" y="25"/>
                  </a:cubicBezTo>
                  <a:cubicBezTo>
                    <a:pt x="642" y="1"/>
                    <a:pt x="642" y="1"/>
                    <a:pt x="642" y="1"/>
                  </a:cubicBezTo>
                  <a:cubicBezTo>
                    <a:pt x="632" y="1"/>
                    <a:pt x="632" y="1"/>
                    <a:pt x="632" y="1"/>
                  </a:cubicBezTo>
                  <a:cubicBezTo>
                    <a:pt x="632" y="25"/>
                    <a:pt x="632" y="25"/>
                    <a:pt x="632" y="25"/>
                  </a:cubicBezTo>
                  <a:cubicBezTo>
                    <a:pt x="632" y="37"/>
                    <a:pt x="637" y="44"/>
                    <a:pt x="650" y="44"/>
                  </a:cubicBezTo>
                  <a:cubicBezTo>
                    <a:pt x="662" y="44"/>
                    <a:pt x="668" y="36"/>
                    <a:pt x="668" y="25"/>
                  </a:cubicBezTo>
                  <a:cubicBezTo>
                    <a:pt x="668" y="1"/>
                    <a:pt x="668" y="1"/>
                    <a:pt x="668" y="1"/>
                  </a:cubicBezTo>
                  <a:lnTo>
                    <a:pt x="657" y="1"/>
                  </a:lnTo>
                  <a:close/>
                  <a:moveTo>
                    <a:pt x="25" y="1"/>
                  </a:moveTo>
                  <a:cubicBezTo>
                    <a:pt x="25" y="25"/>
                    <a:pt x="25" y="25"/>
                    <a:pt x="25" y="25"/>
                  </a:cubicBezTo>
                  <a:cubicBezTo>
                    <a:pt x="25" y="32"/>
                    <a:pt x="24" y="36"/>
                    <a:pt x="17" y="36"/>
                  </a:cubicBezTo>
                  <a:cubicBezTo>
                    <a:pt x="11" y="36"/>
                    <a:pt x="10" y="32"/>
                    <a:pt x="10" y="25"/>
                  </a:cubicBezTo>
                  <a:cubicBezTo>
                    <a:pt x="10" y="1"/>
                    <a:pt x="10" y="1"/>
                    <a:pt x="10" y="1"/>
                  </a:cubicBezTo>
                  <a:cubicBezTo>
                    <a:pt x="0" y="1"/>
                    <a:pt x="0" y="1"/>
                    <a:pt x="0" y="1"/>
                  </a:cubicBezTo>
                  <a:cubicBezTo>
                    <a:pt x="0" y="25"/>
                    <a:pt x="0" y="25"/>
                    <a:pt x="0" y="25"/>
                  </a:cubicBezTo>
                  <a:cubicBezTo>
                    <a:pt x="0" y="37"/>
                    <a:pt x="4" y="44"/>
                    <a:pt x="17" y="44"/>
                  </a:cubicBezTo>
                  <a:cubicBezTo>
                    <a:pt x="30" y="44"/>
                    <a:pt x="35" y="36"/>
                    <a:pt x="35" y="25"/>
                  </a:cubicBezTo>
                  <a:cubicBezTo>
                    <a:pt x="35" y="1"/>
                    <a:pt x="35" y="1"/>
                    <a:pt x="35" y="1"/>
                  </a:cubicBezTo>
                  <a:lnTo>
                    <a:pt x="25" y="1"/>
                  </a:lnTo>
                  <a:close/>
                  <a:moveTo>
                    <a:pt x="263" y="43"/>
                  </a:moveTo>
                  <a:cubicBezTo>
                    <a:pt x="273" y="43"/>
                    <a:pt x="273" y="43"/>
                    <a:pt x="273" y="43"/>
                  </a:cubicBezTo>
                  <a:cubicBezTo>
                    <a:pt x="273" y="1"/>
                    <a:pt x="273" y="1"/>
                    <a:pt x="273" y="1"/>
                  </a:cubicBezTo>
                  <a:cubicBezTo>
                    <a:pt x="263" y="1"/>
                    <a:pt x="263" y="1"/>
                    <a:pt x="263" y="1"/>
                  </a:cubicBezTo>
                  <a:lnTo>
                    <a:pt x="263" y="43"/>
                  </a:lnTo>
                  <a:close/>
                  <a:moveTo>
                    <a:pt x="255" y="5"/>
                  </a:moveTo>
                  <a:cubicBezTo>
                    <a:pt x="251" y="2"/>
                    <a:pt x="246" y="0"/>
                    <a:pt x="240" y="0"/>
                  </a:cubicBezTo>
                  <a:cubicBezTo>
                    <a:pt x="230" y="0"/>
                    <a:pt x="224" y="5"/>
                    <a:pt x="224" y="12"/>
                  </a:cubicBezTo>
                  <a:cubicBezTo>
                    <a:pt x="224" y="19"/>
                    <a:pt x="228" y="23"/>
                    <a:pt x="236" y="25"/>
                  </a:cubicBezTo>
                  <a:cubicBezTo>
                    <a:pt x="244" y="27"/>
                    <a:pt x="246" y="28"/>
                    <a:pt x="246" y="32"/>
                  </a:cubicBezTo>
                  <a:cubicBezTo>
                    <a:pt x="246" y="35"/>
                    <a:pt x="243" y="37"/>
                    <a:pt x="238" y="37"/>
                  </a:cubicBezTo>
                  <a:cubicBezTo>
                    <a:pt x="234" y="37"/>
                    <a:pt x="230" y="35"/>
                    <a:pt x="227" y="33"/>
                  </a:cubicBezTo>
                  <a:cubicBezTo>
                    <a:pt x="222" y="39"/>
                    <a:pt x="222" y="39"/>
                    <a:pt x="222" y="39"/>
                  </a:cubicBezTo>
                  <a:cubicBezTo>
                    <a:pt x="226" y="42"/>
                    <a:pt x="231" y="44"/>
                    <a:pt x="239" y="44"/>
                  </a:cubicBezTo>
                  <a:cubicBezTo>
                    <a:pt x="248" y="44"/>
                    <a:pt x="256" y="40"/>
                    <a:pt x="256" y="31"/>
                  </a:cubicBezTo>
                  <a:cubicBezTo>
                    <a:pt x="256" y="24"/>
                    <a:pt x="251" y="20"/>
                    <a:pt x="243" y="18"/>
                  </a:cubicBezTo>
                  <a:cubicBezTo>
                    <a:pt x="236" y="16"/>
                    <a:pt x="234" y="15"/>
                    <a:pt x="234" y="12"/>
                  </a:cubicBezTo>
                  <a:cubicBezTo>
                    <a:pt x="234" y="9"/>
                    <a:pt x="236" y="8"/>
                    <a:pt x="241" y="8"/>
                  </a:cubicBezTo>
                  <a:cubicBezTo>
                    <a:pt x="244" y="8"/>
                    <a:pt x="247" y="9"/>
                    <a:pt x="251" y="11"/>
                  </a:cubicBezTo>
                  <a:cubicBezTo>
                    <a:pt x="255" y="5"/>
                    <a:pt x="255" y="5"/>
                    <a:pt x="255" y="5"/>
                  </a:cubicBezTo>
                  <a:moveTo>
                    <a:pt x="420" y="5"/>
                  </a:moveTo>
                  <a:cubicBezTo>
                    <a:pt x="416" y="2"/>
                    <a:pt x="411" y="0"/>
                    <a:pt x="405" y="0"/>
                  </a:cubicBezTo>
                  <a:cubicBezTo>
                    <a:pt x="395" y="0"/>
                    <a:pt x="389" y="5"/>
                    <a:pt x="389" y="12"/>
                  </a:cubicBezTo>
                  <a:cubicBezTo>
                    <a:pt x="389" y="19"/>
                    <a:pt x="393" y="23"/>
                    <a:pt x="401" y="25"/>
                  </a:cubicBezTo>
                  <a:cubicBezTo>
                    <a:pt x="409" y="27"/>
                    <a:pt x="411" y="28"/>
                    <a:pt x="411" y="32"/>
                  </a:cubicBezTo>
                  <a:cubicBezTo>
                    <a:pt x="411" y="35"/>
                    <a:pt x="408" y="37"/>
                    <a:pt x="403" y="37"/>
                  </a:cubicBezTo>
                  <a:cubicBezTo>
                    <a:pt x="399" y="37"/>
                    <a:pt x="395" y="35"/>
                    <a:pt x="392" y="33"/>
                  </a:cubicBezTo>
                  <a:cubicBezTo>
                    <a:pt x="387" y="39"/>
                    <a:pt x="387" y="39"/>
                    <a:pt x="387" y="39"/>
                  </a:cubicBezTo>
                  <a:cubicBezTo>
                    <a:pt x="391" y="42"/>
                    <a:pt x="396" y="44"/>
                    <a:pt x="404" y="44"/>
                  </a:cubicBezTo>
                  <a:cubicBezTo>
                    <a:pt x="413" y="44"/>
                    <a:pt x="421" y="40"/>
                    <a:pt x="421" y="31"/>
                  </a:cubicBezTo>
                  <a:cubicBezTo>
                    <a:pt x="421" y="24"/>
                    <a:pt x="416" y="20"/>
                    <a:pt x="408" y="18"/>
                  </a:cubicBezTo>
                  <a:cubicBezTo>
                    <a:pt x="401" y="16"/>
                    <a:pt x="399" y="15"/>
                    <a:pt x="399" y="12"/>
                  </a:cubicBezTo>
                  <a:cubicBezTo>
                    <a:pt x="399" y="9"/>
                    <a:pt x="401" y="8"/>
                    <a:pt x="406" y="8"/>
                  </a:cubicBezTo>
                  <a:cubicBezTo>
                    <a:pt x="409" y="8"/>
                    <a:pt x="412" y="9"/>
                    <a:pt x="416" y="11"/>
                  </a:cubicBezTo>
                  <a:cubicBezTo>
                    <a:pt x="420" y="5"/>
                    <a:pt x="420" y="5"/>
                    <a:pt x="420" y="5"/>
                  </a:cubicBezTo>
                  <a:moveTo>
                    <a:pt x="68" y="0"/>
                  </a:moveTo>
                  <a:cubicBezTo>
                    <a:pt x="62" y="0"/>
                    <a:pt x="58" y="3"/>
                    <a:pt x="55" y="7"/>
                  </a:cubicBezTo>
                  <a:cubicBezTo>
                    <a:pt x="54" y="1"/>
                    <a:pt x="54" y="1"/>
                    <a:pt x="54" y="1"/>
                  </a:cubicBezTo>
                  <a:cubicBezTo>
                    <a:pt x="45" y="1"/>
                    <a:pt x="45" y="1"/>
                    <a:pt x="45" y="1"/>
                  </a:cubicBezTo>
                  <a:cubicBezTo>
                    <a:pt x="45" y="43"/>
                    <a:pt x="45" y="43"/>
                    <a:pt x="45" y="43"/>
                  </a:cubicBezTo>
                  <a:cubicBezTo>
                    <a:pt x="55" y="43"/>
                    <a:pt x="55" y="43"/>
                    <a:pt x="55" y="43"/>
                  </a:cubicBezTo>
                  <a:cubicBezTo>
                    <a:pt x="55" y="14"/>
                    <a:pt x="55" y="14"/>
                    <a:pt x="55" y="14"/>
                  </a:cubicBezTo>
                  <a:cubicBezTo>
                    <a:pt x="58" y="10"/>
                    <a:pt x="61" y="8"/>
                    <a:pt x="64" y="8"/>
                  </a:cubicBezTo>
                  <a:cubicBezTo>
                    <a:pt x="67" y="8"/>
                    <a:pt x="69" y="9"/>
                    <a:pt x="69" y="15"/>
                  </a:cubicBezTo>
                  <a:cubicBezTo>
                    <a:pt x="69" y="43"/>
                    <a:pt x="69" y="43"/>
                    <a:pt x="69" y="43"/>
                  </a:cubicBezTo>
                  <a:cubicBezTo>
                    <a:pt x="79" y="43"/>
                    <a:pt x="79" y="43"/>
                    <a:pt x="79" y="43"/>
                  </a:cubicBezTo>
                  <a:cubicBezTo>
                    <a:pt x="79" y="13"/>
                    <a:pt x="79" y="13"/>
                    <a:pt x="79" y="13"/>
                  </a:cubicBezTo>
                  <a:cubicBezTo>
                    <a:pt x="79" y="5"/>
                    <a:pt x="75" y="0"/>
                    <a:pt x="68" y="0"/>
                  </a:cubicBezTo>
                  <a:moveTo>
                    <a:pt x="90" y="43"/>
                  </a:moveTo>
                  <a:cubicBezTo>
                    <a:pt x="100" y="43"/>
                    <a:pt x="100" y="43"/>
                    <a:pt x="100" y="43"/>
                  </a:cubicBezTo>
                  <a:cubicBezTo>
                    <a:pt x="100" y="1"/>
                    <a:pt x="100" y="1"/>
                    <a:pt x="100" y="1"/>
                  </a:cubicBezTo>
                  <a:cubicBezTo>
                    <a:pt x="90" y="1"/>
                    <a:pt x="90" y="1"/>
                    <a:pt x="90" y="1"/>
                  </a:cubicBezTo>
                  <a:lnTo>
                    <a:pt x="90" y="43"/>
                  </a:lnTo>
                  <a:close/>
                  <a:moveTo>
                    <a:pt x="132" y="43"/>
                  </a:moveTo>
                  <a:cubicBezTo>
                    <a:pt x="145" y="1"/>
                    <a:pt x="145" y="1"/>
                    <a:pt x="145" y="1"/>
                  </a:cubicBezTo>
                  <a:cubicBezTo>
                    <a:pt x="135" y="1"/>
                    <a:pt x="135" y="1"/>
                    <a:pt x="135" y="1"/>
                  </a:cubicBezTo>
                  <a:cubicBezTo>
                    <a:pt x="126" y="35"/>
                    <a:pt x="126" y="35"/>
                    <a:pt x="126" y="35"/>
                  </a:cubicBezTo>
                  <a:cubicBezTo>
                    <a:pt x="116" y="1"/>
                    <a:pt x="116" y="1"/>
                    <a:pt x="116" y="1"/>
                  </a:cubicBezTo>
                  <a:cubicBezTo>
                    <a:pt x="105" y="1"/>
                    <a:pt x="105" y="1"/>
                    <a:pt x="105" y="1"/>
                  </a:cubicBezTo>
                  <a:cubicBezTo>
                    <a:pt x="119" y="43"/>
                    <a:pt x="119" y="43"/>
                    <a:pt x="119" y="43"/>
                  </a:cubicBezTo>
                  <a:lnTo>
                    <a:pt x="132" y="43"/>
                  </a:lnTo>
                  <a:close/>
                  <a:moveTo>
                    <a:pt x="309" y="9"/>
                  </a:moveTo>
                  <a:cubicBezTo>
                    <a:pt x="310" y="1"/>
                    <a:pt x="310" y="1"/>
                    <a:pt x="310" y="1"/>
                  </a:cubicBezTo>
                  <a:cubicBezTo>
                    <a:pt x="278" y="1"/>
                    <a:pt x="278" y="1"/>
                    <a:pt x="278" y="1"/>
                  </a:cubicBezTo>
                  <a:cubicBezTo>
                    <a:pt x="278" y="9"/>
                    <a:pt x="278" y="9"/>
                    <a:pt x="278" y="9"/>
                  </a:cubicBezTo>
                  <a:cubicBezTo>
                    <a:pt x="289" y="9"/>
                    <a:pt x="289" y="9"/>
                    <a:pt x="289" y="9"/>
                  </a:cubicBezTo>
                  <a:cubicBezTo>
                    <a:pt x="289" y="43"/>
                    <a:pt x="289" y="43"/>
                    <a:pt x="289" y="43"/>
                  </a:cubicBezTo>
                  <a:cubicBezTo>
                    <a:pt x="299" y="43"/>
                    <a:pt x="299" y="43"/>
                    <a:pt x="299" y="43"/>
                  </a:cubicBezTo>
                  <a:cubicBezTo>
                    <a:pt x="299" y="9"/>
                    <a:pt x="299" y="9"/>
                    <a:pt x="299" y="9"/>
                  </a:cubicBezTo>
                  <a:lnTo>
                    <a:pt x="309" y="9"/>
                  </a:lnTo>
                  <a:close/>
                  <a:moveTo>
                    <a:pt x="176" y="8"/>
                  </a:moveTo>
                  <a:cubicBezTo>
                    <a:pt x="177" y="1"/>
                    <a:pt x="177" y="1"/>
                    <a:pt x="177" y="1"/>
                  </a:cubicBezTo>
                  <a:cubicBezTo>
                    <a:pt x="151" y="1"/>
                    <a:pt x="151" y="1"/>
                    <a:pt x="151" y="1"/>
                  </a:cubicBezTo>
                  <a:cubicBezTo>
                    <a:pt x="151" y="43"/>
                    <a:pt x="151" y="43"/>
                    <a:pt x="151" y="43"/>
                  </a:cubicBezTo>
                  <a:cubicBezTo>
                    <a:pt x="177" y="43"/>
                    <a:pt x="177" y="43"/>
                    <a:pt x="177" y="43"/>
                  </a:cubicBezTo>
                  <a:cubicBezTo>
                    <a:pt x="177" y="36"/>
                    <a:pt x="177" y="36"/>
                    <a:pt x="177" y="36"/>
                  </a:cubicBezTo>
                  <a:cubicBezTo>
                    <a:pt x="161" y="36"/>
                    <a:pt x="161" y="36"/>
                    <a:pt x="161" y="36"/>
                  </a:cubicBezTo>
                  <a:cubicBezTo>
                    <a:pt x="161" y="25"/>
                    <a:pt x="161" y="25"/>
                    <a:pt x="161" y="25"/>
                  </a:cubicBezTo>
                  <a:cubicBezTo>
                    <a:pt x="174" y="25"/>
                    <a:pt x="174" y="25"/>
                    <a:pt x="174" y="25"/>
                  </a:cubicBezTo>
                  <a:cubicBezTo>
                    <a:pt x="174" y="18"/>
                    <a:pt x="174" y="18"/>
                    <a:pt x="174" y="18"/>
                  </a:cubicBezTo>
                  <a:cubicBezTo>
                    <a:pt x="161" y="18"/>
                    <a:pt x="161" y="18"/>
                    <a:pt x="161" y="18"/>
                  </a:cubicBezTo>
                  <a:cubicBezTo>
                    <a:pt x="161" y="8"/>
                    <a:pt x="161" y="8"/>
                    <a:pt x="161" y="8"/>
                  </a:cubicBezTo>
                  <a:lnTo>
                    <a:pt x="176" y="8"/>
                  </a:lnTo>
                  <a:close/>
                  <a:moveTo>
                    <a:pt x="195" y="20"/>
                  </a:moveTo>
                  <a:cubicBezTo>
                    <a:pt x="195" y="8"/>
                    <a:pt x="195" y="8"/>
                    <a:pt x="195" y="8"/>
                  </a:cubicBezTo>
                  <a:cubicBezTo>
                    <a:pt x="198" y="8"/>
                    <a:pt x="198" y="8"/>
                    <a:pt x="198" y="8"/>
                  </a:cubicBezTo>
                  <a:cubicBezTo>
                    <a:pt x="203" y="8"/>
                    <a:pt x="206" y="10"/>
                    <a:pt x="206" y="14"/>
                  </a:cubicBezTo>
                  <a:cubicBezTo>
                    <a:pt x="206" y="18"/>
                    <a:pt x="203" y="20"/>
                    <a:pt x="199" y="20"/>
                  </a:cubicBezTo>
                  <a:lnTo>
                    <a:pt x="195" y="20"/>
                  </a:lnTo>
                  <a:close/>
                  <a:moveTo>
                    <a:pt x="199" y="27"/>
                  </a:moveTo>
                  <a:cubicBezTo>
                    <a:pt x="207" y="43"/>
                    <a:pt x="207" y="43"/>
                    <a:pt x="207" y="43"/>
                  </a:cubicBezTo>
                  <a:cubicBezTo>
                    <a:pt x="219" y="43"/>
                    <a:pt x="219" y="43"/>
                    <a:pt x="219" y="43"/>
                  </a:cubicBezTo>
                  <a:cubicBezTo>
                    <a:pt x="208" y="25"/>
                    <a:pt x="208" y="25"/>
                    <a:pt x="208" y="25"/>
                  </a:cubicBezTo>
                  <a:cubicBezTo>
                    <a:pt x="213" y="23"/>
                    <a:pt x="216" y="20"/>
                    <a:pt x="216" y="14"/>
                  </a:cubicBezTo>
                  <a:cubicBezTo>
                    <a:pt x="216" y="5"/>
                    <a:pt x="210" y="1"/>
                    <a:pt x="198" y="1"/>
                  </a:cubicBezTo>
                  <a:cubicBezTo>
                    <a:pt x="185" y="1"/>
                    <a:pt x="185" y="1"/>
                    <a:pt x="185" y="1"/>
                  </a:cubicBezTo>
                  <a:cubicBezTo>
                    <a:pt x="185" y="43"/>
                    <a:pt x="185" y="43"/>
                    <a:pt x="185" y="43"/>
                  </a:cubicBezTo>
                  <a:cubicBezTo>
                    <a:pt x="195" y="43"/>
                    <a:pt x="195" y="43"/>
                    <a:pt x="195" y="43"/>
                  </a:cubicBezTo>
                  <a:cubicBezTo>
                    <a:pt x="195" y="27"/>
                    <a:pt x="195" y="27"/>
                    <a:pt x="195" y="27"/>
                  </a:cubicBezTo>
                  <a:lnTo>
                    <a:pt x="199" y="27"/>
                  </a:lnTo>
                  <a:close/>
                  <a:moveTo>
                    <a:pt x="385" y="9"/>
                  </a:moveTo>
                  <a:cubicBezTo>
                    <a:pt x="386" y="1"/>
                    <a:pt x="386" y="1"/>
                    <a:pt x="386" y="1"/>
                  </a:cubicBezTo>
                  <a:cubicBezTo>
                    <a:pt x="353" y="1"/>
                    <a:pt x="353" y="1"/>
                    <a:pt x="353" y="1"/>
                  </a:cubicBezTo>
                  <a:cubicBezTo>
                    <a:pt x="353" y="9"/>
                    <a:pt x="353" y="9"/>
                    <a:pt x="353" y="9"/>
                  </a:cubicBezTo>
                  <a:cubicBezTo>
                    <a:pt x="364" y="9"/>
                    <a:pt x="364" y="9"/>
                    <a:pt x="364" y="9"/>
                  </a:cubicBezTo>
                  <a:cubicBezTo>
                    <a:pt x="364" y="43"/>
                    <a:pt x="364" y="43"/>
                    <a:pt x="364" y="43"/>
                  </a:cubicBezTo>
                  <a:cubicBezTo>
                    <a:pt x="374" y="43"/>
                    <a:pt x="374" y="43"/>
                    <a:pt x="374" y="43"/>
                  </a:cubicBezTo>
                  <a:cubicBezTo>
                    <a:pt x="374" y="9"/>
                    <a:pt x="374" y="9"/>
                    <a:pt x="374" y="9"/>
                  </a:cubicBezTo>
                  <a:lnTo>
                    <a:pt x="385" y="9"/>
                  </a:lnTo>
                  <a:close/>
                  <a:moveTo>
                    <a:pt x="336" y="27"/>
                  </a:moveTo>
                  <a:cubicBezTo>
                    <a:pt x="327" y="27"/>
                    <a:pt x="327" y="27"/>
                    <a:pt x="327" y="27"/>
                  </a:cubicBezTo>
                  <a:cubicBezTo>
                    <a:pt x="331" y="8"/>
                    <a:pt x="331" y="8"/>
                    <a:pt x="331" y="8"/>
                  </a:cubicBezTo>
                  <a:lnTo>
                    <a:pt x="336" y="27"/>
                  </a:lnTo>
                  <a:close/>
                  <a:moveTo>
                    <a:pt x="337" y="34"/>
                  </a:moveTo>
                  <a:cubicBezTo>
                    <a:pt x="340" y="43"/>
                    <a:pt x="340" y="43"/>
                    <a:pt x="340" y="43"/>
                  </a:cubicBezTo>
                  <a:cubicBezTo>
                    <a:pt x="350" y="43"/>
                    <a:pt x="350" y="43"/>
                    <a:pt x="350" y="43"/>
                  </a:cubicBezTo>
                  <a:cubicBezTo>
                    <a:pt x="338" y="1"/>
                    <a:pt x="338" y="1"/>
                    <a:pt x="338" y="1"/>
                  </a:cubicBezTo>
                  <a:cubicBezTo>
                    <a:pt x="325" y="1"/>
                    <a:pt x="325" y="1"/>
                    <a:pt x="325" y="1"/>
                  </a:cubicBezTo>
                  <a:cubicBezTo>
                    <a:pt x="313" y="43"/>
                    <a:pt x="313" y="43"/>
                    <a:pt x="313" y="43"/>
                  </a:cubicBezTo>
                  <a:cubicBezTo>
                    <a:pt x="323" y="43"/>
                    <a:pt x="323" y="43"/>
                    <a:pt x="323" y="43"/>
                  </a:cubicBezTo>
                  <a:cubicBezTo>
                    <a:pt x="325" y="34"/>
                    <a:pt x="325" y="34"/>
                    <a:pt x="325" y="34"/>
                  </a:cubicBezTo>
                  <a:lnTo>
                    <a:pt x="337" y="34"/>
                  </a:lnTo>
                  <a:close/>
                  <a:moveTo>
                    <a:pt x="314" y="1"/>
                  </a:moveTo>
                  <a:cubicBezTo>
                    <a:pt x="314" y="9"/>
                    <a:pt x="314" y="9"/>
                    <a:pt x="314" y="9"/>
                  </a:cubicBezTo>
                  <a:cubicBezTo>
                    <a:pt x="320" y="9"/>
                    <a:pt x="320" y="9"/>
                    <a:pt x="320" y="9"/>
                  </a:cubicBezTo>
                  <a:cubicBezTo>
                    <a:pt x="321" y="1"/>
                    <a:pt x="321" y="1"/>
                    <a:pt x="321" y="1"/>
                  </a:cubicBezTo>
                  <a:lnTo>
                    <a:pt x="314" y="1"/>
                  </a:lnTo>
                  <a:close/>
                  <a:moveTo>
                    <a:pt x="343" y="1"/>
                  </a:moveTo>
                  <a:cubicBezTo>
                    <a:pt x="343" y="9"/>
                    <a:pt x="343" y="9"/>
                    <a:pt x="343" y="9"/>
                  </a:cubicBezTo>
                  <a:cubicBezTo>
                    <a:pt x="349" y="9"/>
                    <a:pt x="349" y="9"/>
                    <a:pt x="349" y="9"/>
                  </a:cubicBezTo>
                  <a:cubicBezTo>
                    <a:pt x="350" y="1"/>
                    <a:pt x="350" y="1"/>
                    <a:pt x="350" y="1"/>
                  </a:cubicBezTo>
                  <a:lnTo>
                    <a:pt x="343" y="1"/>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1"/>
            <p:cNvSpPr>
              <a:spLocks/>
            </p:cNvSpPr>
            <p:nvPr userDrawn="1"/>
          </p:nvSpPr>
          <p:spPr bwMode="auto">
            <a:xfrm>
              <a:off x="211" y="1797"/>
              <a:ext cx="218" cy="288"/>
            </a:xfrm>
            <a:custGeom>
              <a:avLst/>
              <a:gdLst>
                <a:gd name="T0" fmla="*/ 0 w 218"/>
                <a:gd name="T1" fmla="*/ 288 h 288"/>
                <a:gd name="T2" fmla="*/ 0 w 218"/>
                <a:gd name="T3" fmla="*/ 125 h 288"/>
                <a:gd name="T4" fmla="*/ 218 w 218"/>
                <a:gd name="T5" fmla="*/ 0 h 288"/>
                <a:gd name="T6" fmla="*/ 218 w 218"/>
                <a:gd name="T7" fmla="*/ 163 h 288"/>
                <a:gd name="T8" fmla="*/ 0 w 218"/>
                <a:gd name="T9" fmla="*/ 288 h 288"/>
              </a:gdLst>
              <a:ahLst/>
              <a:cxnLst>
                <a:cxn ang="0">
                  <a:pos x="T0" y="T1"/>
                </a:cxn>
                <a:cxn ang="0">
                  <a:pos x="T2" y="T3"/>
                </a:cxn>
                <a:cxn ang="0">
                  <a:pos x="T4" y="T5"/>
                </a:cxn>
                <a:cxn ang="0">
                  <a:pos x="T6" y="T7"/>
                </a:cxn>
                <a:cxn ang="0">
                  <a:pos x="T8" y="T9"/>
                </a:cxn>
              </a:cxnLst>
              <a:rect l="0" t="0" r="r" b="b"/>
              <a:pathLst>
                <a:path w="218" h="288">
                  <a:moveTo>
                    <a:pt x="0" y="288"/>
                  </a:moveTo>
                  <a:lnTo>
                    <a:pt x="0" y="125"/>
                  </a:lnTo>
                  <a:lnTo>
                    <a:pt x="218" y="0"/>
                  </a:lnTo>
                  <a:lnTo>
                    <a:pt x="218" y="163"/>
                  </a:lnTo>
                  <a:lnTo>
                    <a:pt x="0" y="288"/>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2"/>
            <p:cNvSpPr>
              <a:spLocks/>
            </p:cNvSpPr>
            <p:nvPr userDrawn="1"/>
          </p:nvSpPr>
          <p:spPr bwMode="auto">
            <a:xfrm>
              <a:off x="0" y="1797"/>
              <a:ext cx="211" cy="288"/>
            </a:xfrm>
            <a:custGeom>
              <a:avLst/>
              <a:gdLst>
                <a:gd name="T0" fmla="*/ 0 w 211"/>
                <a:gd name="T1" fmla="*/ 0 h 288"/>
                <a:gd name="T2" fmla="*/ 0 w 211"/>
                <a:gd name="T3" fmla="*/ 163 h 288"/>
                <a:gd name="T4" fmla="*/ 211 w 211"/>
                <a:gd name="T5" fmla="*/ 288 h 288"/>
                <a:gd name="T6" fmla="*/ 211 w 211"/>
                <a:gd name="T7" fmla="*/ 125 h 288"/>
                <a:gd name="T8" fmla="*/ 0 w 211"/>
                <a:gd name="T9" fmla="*/ 0 h 288"/>
              </a:gdLst>
              <a:ahLst/>
              <a:cxnLst>
                <a:cxn ang="0">
                  <a:pos x="T0" y="T1"/>
                </a:cxn>
                <a:cxn ang="0">
                  <a:pos x="T2" y="T3"/>
                </a:cxn>
                <a:cxn ang="0">
                  <a:pos x="T4" y="T5"/>
                </a:cxn>
                <a:cxn ang="0">
                  <a:pos x="T6" y="T7"/>
                </a:cxn>
                <a:cxn ang="0">
                  <a:pos x="T8" y="T9"/>
                </a:cxn>
              </a:cxnLst>
              <a:rect l="0" t="0" r="r" b="b"/>
              <a:pathLst>
                <a:path w="211" h="288">
                  <a:moveTo>
                    <a:pt x="0" y="0"/>
                  </a:moveTo>
                  <a:lnTo>
                    <a:pt x="0" y="163"/>
                  </a:lnTo>
                  <a:lnTo>
                    <a:pt x="211" y="288"/>
                  </a:lnTo>
                  <a:lnTo>
                    <a:pt x="211" y="125"/>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3"/>
            <p:cNvSpPr>
              <a:spLocks/>
            </p:cNvSpPr>
            <p:nvPr userDrawn="1"/>
          </p:nvSpPr>
          <p:spPr bwMode="auto">
            <a:xfrm>
              <a:off x="0" y="2004"/>
              <a:ext cx="211" cy="206"/>
            </a:xfrm>
            <a:custGeom>
              <a:avLst/>
              <a:gdLst>
                <a:gd name="T0" fmla="*/ 0 w 211"/>
                <a:gd name="T1" fmla="*/ 206 h 206"/>
                <a:gd name="T2" fmla="*/ 0 w 211"/>
                <a:gd name="T3" fmla="*/ 43 h 206"/>
                <a:gd name="T4" fmla="*/ 75 w 211"/>
                <a:gd name="T5" fmla="*/ 0 h 206"/>
                <a:gd name="T6" fmla="*/ 211 w 211"/>
                <a:gd name="T7" fmla="*/ 81 h 206"/>
                <a:gd name="T8" fmla="*/ 0 w 211"/>
                <a:gd name="T9" fmla="*/ 206 h 206"/>
              </a:gdLst>
              <a:ahLst/>
              <a:cxnLst>
                <a:cxn ang="0">
                  <a:pos x="T0" y="T1"/>
                </a:cxn>
                <a:cxn ang="0">
                  <a:pos x="T2" y="T3"/>
                </a:cxn>
                <a:cxn ang="0">
                  <a:pos x="T4" y="T5"/>
                </a:cxn>
                <a:cxn ang="0">
                  <a:pos x="T6" y="T7"/>
                </a:cxn>
                <a:cxn ang="0">
                  <a:pos x="T8" y="T9"/>
                </a:cxn>
              </a:cxnLst>
              <a:rect l="0" t="0" r="r" b="b"/>
              <a:pathLst>
                <a:path w="211" h="206">
                  <a:moveTo>
                    <a:pt x="0" y="206"/>
                  </a:moveTo>
                  <a:lnTo>
                    <a:pt x="0" y="43"/>
                  </a:lnTo>
                  <a:lnTo>
                    <a:pt x="75" y="0"/>
                  </a:lnTo>
                  <a:lnTo>
                    <a:pt x="211" y="81"/>
                  </a:lnTo>
                  <a:lnTo>
                    <a:pt x="0" y="206"/>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34" name="Group 46"/>
          <p:cNvGrpSpPr>
            <a:grpSpLocks noChangeAspect="1"/>
          </p:cNvGrpSpPr>
          <p:nvPr userDrawn="1"/>
        </p:nvGrpSpPr>
        <p:grpSpPr bwMode="auto">
          <a:xfrm>
            <a:off x="3275856" y="-5960"/>
            <a:ext cx="5868144" cy="639791"/>
            <a:chOff x="0" y="1846"/>
            <a:chExt cx="5760" cy="628"/>
          </a:xfrm>
        </p:grpSpPr>
        <p:sp>
          <p:nvSpPr>
            <p:cNvPr id="35" name="AutoShape 45"/>
            <p:cNvSpPr>
              <a:spLocks noChangeAspect="1" noChangeArrowheads="1" noTextEdit="1"/>
            </p:cNvSpPr>
            <p:nvPr userDrawn="1"/>
          </p:nvSpPr>
          <p:spPr bwMode="auto">
            <a:xfrm>
              <a:off x="0" y="1846"/>
              <a:ext cx="5760" cy="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7"/>
            <p:cNvSpPr>
              <a:spLocks/>
            </p:cNvSpPr>
            <p:nvPr userDrawn="1"/>
          </p:nvSpPr>
          <p:spPr bwMode="auto">
            <a:xfrm>
              <a:off x="0" y="1846"/>
              <a:ext cx="5760" cy="628"/>
            </a:xfrm>
            <a:custGeom>
              <a:avLst/>
              <a:gdLst>
                <a:gd name="T0" fmla="*/ 0 w 5760"/>
                <a:gd name="T1" fmla="*/ 0 h 628"/>
                <a:gd name="T2" fmla="*/ 361 w 5760"/>
                <a:gd name="T3" fmla="*/ 628 h 628"/>
                <a:gd name="T4" fmla="*/ 5760 w 5760"/>
                <a:gd name="T5" fmla="*/ 628 h 628"/>
                <a:gd name="T6" fmla="*/ 5760 w 5760"/>
                <a:gd name="T7" fmla="*/ 0 h 628"/>
                <a:gd name="T8" fmla="*/ 0 w 5760"/>
                <a:gd name="T9" fmla="*/ 0 h 628"/>
              </a:gdLst>
              <a:ahLst/>
              <a:cxnLst>
                <a:cxn ang="0">
                  <a:pos x="T0" y="T1"/>
                </a:cxn>
                <a:cxn ang="0">
                  <a:pos x="T2" y="T3"/>
                </a:cxn>
                <a:cxn ang="0">
                  <a:pos x="T4" y="T5"/>
                </a:cxn>
                <a:cxn ang="0">
                  <a:pos x="T6" y="T7"/>
                </a:cxn>
                <a:cxn ang="0">
                  <a:pos x="T8" y="T9"/>
                </a:cxn>
              </a:cxnLst>
              <a:rect l="0" t="0" r="r" b="b"/>
              <a:pathLst>
                <a:path w="5760" h="628">
                  <a:moveTo>
                    <a:pt x="0" y="0"/>
                  </a:moveTo>
                  <a:lnTo>
                    <a:pt x="361" y="628"/>
                  </a:lnTo>
                  <a:lnTo>
                    <a:pt x="5760" y="628"/>
                  </a:lnTo>
                  <a:lnTo>
                    <a:pt x="5760" y="0"/>
                  </a:lnTo>
                  <a:lnTo>
                    <a:pt x="0" y="0"/>
                  </a:lnTo>
                  <a:close/>
                </a:path>
              </a:pathLst>
            </a:custGeom>
            <a:solidFill>
              <a:srgbClr val="E5F4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Tree>
    <p:extLst>
      <p:ext uri="{BB962C8B-B14F-4D97-AF65-F5344CB8AC3E}">
        <p14:creationId xmlns:p14="http://schemas.microsoft.com/office/powerpoint/2010/main" val="4959701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3" r:id="rId4"/>
    <p:sldLayoutId id="2147483652" r:id="rId5"/>
    <p:sldLayoutId id="2147483660" r:id="rId6"/>
    <p:sldLayoutId id="2147483654" r:id="rId7"/>
    <p:sldLayoutId id="2147483655" r:id="rId8"/>
    <p:sldLayoutId id="2147483661" r:id="rId9"/>
    <p:sldLayoutId id="2147483662" r:id="rId10"/>
    <p:sldLayoutId id="2147483658" r:id="rId11"/>
    <p:sldLayoutId id="2147483659" r:id="rId12"/>
  </p:sldLayoutIdLst>
  <p:hf hdr="0" ftr="0" dt="0"/>
  <p:txStyles>
    <p:titleStyle>
      <a:lvl1pPr algn="l" defTabSz="914400" rtl="0" eaLnBrk="1" latinLnBrk="0" hangingPunct="1">
        <a:spcBef>
          <a:spcPct val="0"/>
        </a:spcBef>
        <a:buNone/>
        <a:defRPr sz="2800" b="1" kern="1200">
          <a:solidFill>
            <a:srgbClr val="0056A2"/>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Clr>
          <a:srgbClr val="0056A2"/>
        </a:buClr>
        <a:buFont typeface="Wingdings" panose="05000000000000000000" pitchFamily="2" charset="2"/>
        <a:buNone/>
        <a:defRPr sz="2800" b="1" kern="1200">
          <a:solidFill>
            <a:schemeClr val="tx1"/>
          </a:solidFill>
          <a:latin typeface="Arial" panose="020B0604020202020204" pitchFamily="34" charset="0"/>
          <a:ea typeface="+mn-ea"/>
          <a:cs typeface="Arial" panose="020B0604020202020204" pitchFamily="34" charset="0"/>
        </a:defRPr>
      </a:lvl1pPr>
      <a:lvl2pPr marL="285750" indent="-28575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2pPr>
      <a:lvl3pPr marL="433388"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3pPr>
      <a:lvl4pPr marL="717550"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4pPr>
      <a:lvl5pPr marL="987425"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1"/>
          <p:cNvSpPr>
            <a:spLocks noGrp="1"/>
          </p:cNvSpPr>
          <p:nvPr>
            <p:ph type="title"/>
          </p:nvPr>
        </p:nvSpPr>
        <p:spPr>
          <a:xfrm>
            <a:off x="232488" y="843558"/>
            <a:ext cx="8659992" cy="720080"/>
          </a:xfrm>
          <a:prstGeom prst="rect">
            <a:avLst/>
          </a:prstGeom>
        </p:spPr>
        <p:txBody>
          <a:bodyPr vert="horz" lIns="91440" tIns="45720" rIns="91440" bIns="45720" rtlCol="0" anchor="ctr">
            <a:noAutofit/>
          </a:bodyPr>
          <a:lstStyle/>
          <a:p>
            <a:endParaRPr lang="en-US" dirty="0"/>
          </a:p>
        </p:txBody>
      </p:sp>
      <p:sp>
        <p:nvSpPr>
          <p:cNvPr id="23" name="Text Placeholder 2"/>
          <p:cNvSpPr>
            <a:spLocks noGrp="1"/>
          </p:cNvSpPr>
          <p:nvPr>
            <p:ph type="body" idx="1"/>
          </p:nvPr>
        </p:nvSpPr>
        <p:spPr>
          <a:xfrm>
            <a:off x="232488" y="1707654"/>
            <a:ext cx="8659992" cy="2944386"/>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24" name="Date Placeholder 3"/>
          <p:cNvSpPr>
            <a:spLocks noGrp="1"/>
          </p:cNvSpPr>
          <p:nvPr>
            <p:ph type="dt" sz="half" idx="2"/>
          </p:nvPr>
        </p:nvSpPr>
        <p:spPr>
          <a:xfrm>
            <a:off x="232489" y="4731990"/>
            <a:ext cx="2179272" cy="216172"/>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fld id="{CEF3126F-876E-4BCB-9B5F-2E801587EBAC}" type="datetime1">
              <a:rPr lang="de-DE" smtClean="0"/>
              <a:t>30.01.2026</a:t>
            </a:fld>
            <a:endParaRPr lang="de-DE" dirty="0"/>
          </a:p>
        </p:txBody>
      </p:sp>
      <p:sp>
        <p:nvSpPr>
          <p:cNvPr id="25" name="Footer Placeholder 4"/>
          <p:cNvSpPr>
            <a:spLocks noGrp="1"/>
          </p:cNvSpPr>
          <p:nvPr>
            <p:ph type="ftr" sz="quarter" idx="3"/>
          </p:nvPr>
        </p:nvSpPr>
        <p:spPr>
          <a:xfrm>
            <a:off x="2555776" y="4731990"/>
            <a:ext cx="5616624" cy="404812"/>
          </a:xfrm>
          <a:prstGeom prst="rect">
            <a:avLst/>
          </a:prstGeom>
        </p:spPr>
        <p:txBody>
          <a:bodyPr vert="horz" lIns="91440" tIns="45720" rIns="91440" bIns="45720" rtlCol="0" anchor="t" anchorCtr="0"/>
          <a:lstStyle>
            <a:lvl1pPr algn="l">
              <a:defRPr sz="1000" cap="none" spc="0" baseline="0">
                <a:solidFill>
                  <a:schemeClr val="tx1"/>
                </a:solidFill>
                <a:latin typeface="Arial" panose="020B0604020202020204" pitchFamily="34" charset="0"/>
                <a:cs typeface="Arial" panose="020B0604020202020204" pitchFamily="34" charset="0"/>
              </a:defRPr>
            </a:lvl1pPr>
          </a:lstStyle>
          <a:p>
            <a:endParaRPr lang="de-DE" dirty="0"/>
          </a:p>
        </p:txBody>
      </p:sp>
      <p:sp>
        <p:nvSpPr>
          <p:cNvPr id="26" name="Slide Number Placeholder 5"/>
          <p:cNvSpPr>
            <a:spLocks noGrp="1"/>
          </p:cNvSpPr>
          <p:nvPr>
            <p:ph type="sldNum" sz="quarter" idx="4"/>
          </p:nvPr>
        </p:nvSpPr>
        <p:spPr>
          <a:xfrm>
            <a:off x="8282192" y="4731990"/>
            <a:ext cx="616876" cy="342510"/>
          </a:xfrm>
          <a:custGeom>
            <a:avLst/>
            <a:gdLst>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34968"/>
              <a:gd name="connsiteY0" fmla="*/ 202406 h 404812"/>
              <a:gd name="connsiteX1" fmla="*/ 467484 w 934968"/>
              <a:gd name="connsiteY1" fmla="*/ 0 h 404812"/>
              <a:gd name="connsiteX2" fmla="*/ 934968 w 934968"/>
              <a:gd name="connsiteY2" fmla="*/ 202406 h 404812"/>
              <a:gd name="connsiteX3" fmla="*/ 467484 w 934968"/>
              <a:gd name="connsiteY3" fmla="*/ 404812 h 404812"/>
              <a:gd name="connsiteX4" fmla="*/ 0 w 934968"/>
              <a:gd name="connsiteY4" fmla="*/ 202406 h 404812"/>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54814 h 463010"/>
              <a:gd name="connsiteX1" fmla="*/ 467484 w 928529"/>
              <a:gd name="connsiteY1" fmla="*/ 52408 h 463010"/>
              <a:gd name="connsiteX2" fmla="*/ 928529 w 928529"/>
              <a:gd name="connsiteY2" fmla="*/ 48752 h 463010"/>
              <a:gd name="connsiteX3" fmla="*/ 467484 w 928529"/>
              <a:gd name="connsiteY3" fmla="*/ 457220 h 463010"/>
              <a:gd name="connsiteX4" fmla="*/ 0 w 928529"/>
              <a:gd name="connsiteY4" fmla="*/ 254814 h 463010"/>
              <a:gd name="connsiteX0" fmla="*/ 0 w 928529"/>
              <a:gd name="connsiteY0" fmla="*/ 206062 h 414258"/>
              <a:gd name="connsiteX1" fmla="*/ 467484 w 928529"/>
              <a:gd name="connsiteY1" fmla="*/ 3656 h 414258"/>
              <a:gd name="connsiteX2" fmla="*/ 928529 w 928529"/>
              <a:gd name="connsiteY2" fmla="*/ 0 h 414258"/>
              <a:gd name="connsiteX3" fmla="*/ 467484 w 928529"/>
              <a:gd name="connsiteY3" fmla="*/ 408468 h 414258"/>
              <a:gd name="connsiteX4" fmla="*/ 0 w 928529"/>
              <a:gd name="connsiteY4" fmla="*/ 206062 h 414258"/>
              <a:gd name="connsiteX0" fmla="*/ 3585 w 932114"/>
              <a:gd name="connsiteY0" fmla="*/ 206062 h 413015"/>
              <a:gd name="connsiteX1" fmla="*/ 329401 w 932114"/>
              <a:gd name="connsiteY1" fmla="*/ 3656 h 413015"/>
              <a:gd name="connsiteX2" fmla="*/ 932114 w 932114"/>
              <a:gd name="connsiteY2" fmla="*/ 0 h 413015"/>
              <a:gd name="connsiteX3" fmla="*/ 471069 w 932114"/>
              <a:gd name="connsiteY3" fmla="*/ 408468 h 413015"/>
              <a:gd name="connsiteX4" fmla="*/ 3585 w 932114"/>
              <a:gd name="connsiteY4" fmla="*/ 206062 h 413015"/>
              <a:gd name="connsiteX0" fmla="*/ 29228 w 1023703"/>
              <a:gd name="connsiteY0" fmla="*/ 206062 h 319569"/>
              <a:gd name="connsiteX1" fmla="*/ 355044 w 1023703"/>
              <a:gd name="connsiteY1" fmla="*/ 3656 h 319569"/>
              <a:gd name="connsiteX2" fmla="*/ 957757 w 1023703"/>
              <a:gd name="connsiteY2" fmla="*/ 0 h 319569"/>
              <a:gd name="connsiteX3" fmla="*/ 953912 w 1023703"/>
              <a:gd name="connsiteY3" fmla="*/ 311876 h 319569"/>
              <a:gd name="connsiteX4" fmla="*/ 29228 w 1023703"/>
              <a:gd name="connsiteY4" fmla="*/ 206062 h 319569"/>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66022"/>
              <a:gd name="connsiteX1" fmla="*/ 355044 w 957757"/>
              <a:gd name="connsiteY1" fmla="*/ 3656 h 366022"/>
              <a:gd name="connsiteX2" fmla="*/ 957757 w 957757"/>
              <a:gd name="connsiteY2" fmla="*/ 0 h 366022"/>
              <a:gd name="connsiteX3" fmla="*/ 953912 w 957757"/>
              <a:gd name="connsiteY3" fmla="*/ 311876 h 366022"/>
              <a:gd name="connsiteX4" fmla="*/ 29228 w 957757"/>
              <a:gd name="connsiteY4" fmla="*/ 206062 h 366022"/>
              <a:gd name="connsiteX0" fmla="*/ 29228 w 957757"/>
              <a:gd name="connsiteY0" fmla="*/ 206062 h 311876"/>
              <a:gd name="connsiteX1" fmla="*/ 355044 w 957757"/>
              <a:gd name="connsiteY1" fmla="*/ 3656 h 311876"/>
              <a:gd name="connsiteX2" fmla="*/ 957757 w 957757"/>
              <a:gd name="connsiteY2" fmla="*/ 0 h 311876"/>
              <a:gd name="connsiteX3" fmla="*/ 953912 w 957757"/>
              <a:gd name="connsiteY3" fmla="*/ 311876 h 311876"/>
              <a:gd name="connsiteX4" fmla="*/ 29228 w 957757"/>
              <a:gd name="connsiteY4" fmla="*/ 206062 h 311876"/>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150444 w 737683"/>
              <a:gd name="connsiteY0" fmla="*/ 296214 h 320914"/>
              <a:gd name="connsiteX1" fmla="*/ 134970 w 737683"/>
              <a:gd name="connsiteY1" fmla="*/ 3656 h 320914"/>
              <a:gd name="connsiteX2" fmla="*/ 737683 w 737683"/>
              <a:gd name="connsiteY2" fmla="*/ 0 h 320914"/>
              <a:gd name="connsiteX3" fmla="*/ 733838 w 737683"/>
              <a:gd name="connsiteY3" fmla="*/ 311876 h 320914"/>
              <a:gd name="connsiteX4" fmla="*/ 150444 w 737683"/>
              <a:gd name="connsiteY4" fmla="*/ 296214 h 320914"/>
              <a:gd name="connsiteX0" fmla="*/ 47275 w 634514"/>
              <a:gd name="connsiteY0" fmla="*/ 296214 h 320914"/>
              <a:gd name="connsiteX1" fmla="*/ 31801 w 634514"/>
              <a:gd name="connsiteY1" fmla="*/ 3656 h 320914"/>
              <a:gd name="connsiteX2" fmla="*/ 634514 w 634514"/>
              <a:gd name="connsiteY2" fmla="*/ 0 h 320914"/>
              <a:gd name="connsiteX3" fmla="*/ 630669 w 634514"/>
              <a:gd name="connsiteY3" fmla="*/ 311876 h 320914"/>
              <a:gd name="connsiteX4" fmla="*/ 47275 w 634514"/>
              <a:gd name="connsiteY4" fmla="*/ 296214 h 320914"/>
              <a:gd name="connsiteX0" fmla="*/ 51420 w 625780"/>
              <a:gd name="connsiteY0" fmla="*/ 315533 h 335396"/>
              <a:gd name="connsiteX1" fmla="*/ 23067 w 625780"/>
              <a:gd name="connsiteY1" fmla="*/ 3656 h 335396"/>
              <a:gd name="connsiteX2" fmla="*/ 625780 w 625780"/>
              <a:gd name="connsiteY2" fmla="*/ 0 h 335396"/>
              <a:gd name="connsiteX3" fmla="*/ 621935 w 625780"/>
              <a:gd name="connsiteY3" fmla="*/ 311876 h 335396"/>
              <a:gd name="connsiteX4" fmla="*/ 51420 w 625780"/>
              <a:gd name="connsiteY4" fmla="*/ 315533 h 335396"/>
              <a:gd name="connsiteX0" fmla="*/ 28353 w 602713"/>
              <a:gd name="connsiteY0" fmla="*/ 315533 h 335396"/>
              <a:gd name="connsiteX1" fmla="*/ 0 w 602713"/>
              <a:gd name="connsiteY1" fmla="*/ 3656 h 335396"/>
              <a:gd name="connsiteX2" fmla="*/ 602713 w 602713"/>
              <a:gd name="connsiteY2" fmla="*/ 0 h 335396"/>
              <a:gd name="connsiteX3" fmla="*/ 598868 w 602713"/>
              <a:gd name="connsiteY3" fmla="*/ 311876 h 335396"/>
              <a:gd name="connsiteX4" fmla="*/ 28353 w 602713"/>
              <a:gd name="connsiteY4" fmla="*/ 315533 h 335396"/>
              <a:gd name="connsiteX0" fmla="*/ 0 w 606558"/>
              <a:gd name="connsiteY0" fmla="*/ 315533 h 335396"/>
              <a:gd name="connsiteX1" fmla="*/ 3845 w 606558"/>
              <a:gd name="connsiteY1" fmla="*/ 3656 h 335396"/>
              <a:gd name="connsiteX2" fmla="*/ 606558 w 606558"/>
              <a:gd name="connsiteY2" fmla="*/ 0 h 335396"/>
              <a:gd name="connsiteX3" fmla="*/ 602713 w 606558"/>
              <a:gd name="connsiteY3" fmla="*/ 311876 h 335396"/>
              <a:gd name="connsiteX4" fmla="*/ 0 w 606558"/>
              <a:gd name="connsiteY4" fmla="*/ 315533 h 335396"/>
              <a:gd name="connsiteX0" fmla="*/ 0 w 606558"/>
              <a:gd name="connsiteY0" fmla="*/ 315533 h 315533"/>
              <a:gd name="connsiteX1" fmla="*/ 3845 w 606558"/>
              <a:gd name="connsiteY1" fmla="*/ 3656 h 315533"/>
              <a:gd name="connsiteX2" fmla="*/ 606558 w 606558"/>
              <a:gd name="connsiteY2" fmla="*/ 0 h 315533"/>
              <a:gd name="connsiteX3" fmla="*/ 602713 w 606558"/>
              <a:gd name="connsiteY3" fmla="*/ 311876 h 315533"/>
              <a:gd name="connsiteX4" fmla="*/ 0 w 606558"/>
              <a:gd name="connsiteY4" fmla="*/ 315533 h 315533"/>
              <a:gd name="connsiteX0" fmla="*/ 15473 w 602713"/>
              <a:gd name="connsiteY0" fmla="*/ 315533 h 315533"/>
              <a:gd name="connsiteX1" fmla="*/ 0 w 602713"/>
              <a:gd name="connsiteY1" fmla="*/ 3656 h 315533"/>
              <a:gd name="connsiteX2" fmla="*/ 602713 w 602713"/>
              <a:gd name="connsiteY2" fmla="*/ 0 h 315533"/>
              <a:gd name="connsiteX3" fmla="*/ 598868 w 602713"/>
              <a:gd name="connsiteY3" fmla="*/ 311876 h 315533"/>
              <a:gd name="connsiteX4" fmla="*/ 15473 w 602713"/>
              <a:gd name="connsiteY4" fmla="*/ 315533 h 315533"/>
              <a:gd name="connsiteX0" fmla="*/ 15473 w 616048"/>
              <a:gd name="connsiteY0" fmla="*/ 311877 h 311877"/>
              <a:gd name="connsiteX1" fmla="*/ 0 w 616048"/>
              <a:gd name="connsiteY1" fmla="*/ 0 h 311877"/>
              <a:gd name="connsiteX2" fmla="*/ 616048 w 616048"/>
              <a:gd name="connsiteY2" fmla="*/ 2059 h 311877"/>
              <a:gd name="connsiteX3" fmla="*/ 598868 w 616048"/>
              <a:gd name="connsiteY3" fmla="*/ 308220 h 311877"/>
              <a:gd name="connsiteX4" fmla="*/ 15473 w 616048"/>
              <a:gd name="connsiteY4" fmla="*/ 311877 h 31187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0927"/>
              <a:gd name="connsiteX1" fmla="*/ 0 w 616048"/>
              <a:gd name="connsiteY1" fmla="*/ 0 h 330927"/>
              <a:gd name="connsiteX2" fmla="*/ 616048 w 616048"/>
              <a:gd name="connsiteY2" fmla="*/ 2059 h 330927"/>
              <a:gd name="connsiteX3" fmla="*/ 598868 w 616048"/>
              <a:gd name="connsiteY3" fmla="*/ 308220 h 330927"/>
              <a:gd name="connsiteX4" fmla="*/ 4043 w 616048"/>
              <a:gd name="connsiteY4" fmla="*/ 330927 h 330927"/>
              <a:gd name="connsiteX0" fmla="*/ 4043 w 616048"/>
              <a:gd name="connsiteY0" fmla="*/ 330927 h 331919"/>
              <a:gd name="connsiteX1" fmla="*/ 0 w 616048"/>
              <a:gd name="connsiteY1" fmla="*/ 0 h 331919"/>
              <a:gd name="connsiteX2" fmla="*/ 616048 w 616048"/>
              <a:gd name="connsiteY2" fmla="*/ 2059 h 331919"/>
              <a:gd name="connsiteX3" fmla="*/ 598868 w 616048"/>
              <a:gd name="connsiteY3" fmla="*/ 308220 h 331919"/>
              <a:gd name="connsiteX4" fmla="*/ 4043 w 616048"/>
              <a:gd name="connsiteY4" fmla="*/ 330927 h 331919"/>
              <a:gd name="connsiteX0" fmla="*/ 4043 w 616048"/>
              <a:gd name="connsiteY0" fmla="*/ 330927 h 336035"/>
              <a:gd name="connsiteX1" fmla="*/ 0 w 616048"/>
              <a:gd name="connsiteY1" fmla="*/ 0 h 336035"/>
              <a:gd name="connsiteX2" fmla="*/ 616048 w 616048"/>
              <a:gd name="connsiteY2" fmla="*/ 2059 h 336035"/>
              <a:gd name="connsiteX3" fmla="*/ 614108 w 616048"/>
              <a:gd name="connsiteY3" fmla="*/ 331080 h 336035"/>
              <a:gd name="connsiteX4" fmla="*/ 4043 w 616048"/>
              <a:gd name="connsiteY4" fmla="*/ 330927 h 336035"/>
              <a:gd name="connsiteX0" fmla="*/ 4043 w 616048"/>
              <a:gd name="connsiteY0" fmla="*/ 330927 h 333136"/>
              <a:gd name="connsiteX1" fmla="*/ 0 w 616048"/>
              <a:gd name="connsiteY1" fmla="*/ 0 h 333136"/>
              <a:gd name="connsiteX2" fmla="*/ 616048 w 616048"/>
              <a:gd name="connsiteY2" fmla="*/ 2059 h 333136"/>
              <a:gd name="connsiteX3" fmla="*/ 614108 w 616048"/>
              <a:gd name="connsiteY3" fmla="*/ 331080 h 333136"/>
              <a:gd name="connsiteX4" fmla="*/ 4043 w 616048"/>
              <a:gd name="connsiteY4" fmla="*/ 330927 h 333136"/>
              <a:gd name="connsiteX0" fmla="*/ 4043 w 616048"/>
              <a:gd name="connsiteY0" fmla="*/ 330927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30927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4043 w 616048"/>
              <a:gd name="connsiteY0" fmla="*/ 340452 h 340605"/>
              <a:gd name="connsiteX1" fmla="*/ 0 w 616048"/>
              <a:gd name="connsiteY1" fmla="*/ 0 h 340605"/>
              <a:gd name="connsiteX2" fmla="*/ 616048 w 616048"/>
              <a:gd name="connsiteY2" fmla="*/ 2059 h 340605"/>
              <a:gd name="connsiteX3" fmla="*/ 614108 w 616048"/>
              <a:gd name="connsiteY3" fmla="*/ 340605 h 340605"/>
              <a:gd name="connsiteX4" fmla="*/ 4043 w 616048"/>
              <a:gd name="connsiteY4" fmla="*/ 340452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048"/>
              <a:gd name="connsiteY0" fmla="*/ 338547 h 340605"/>
              <a:gd name="connsiteX1" fmla="*/ 0 w 616048"/>
              <a:gd name="connsiteY1" fmla="*/ 0 h 340605"/>
              <a:gd name="connsiteX2" fmla="*/ 616048 w 616048"/>
              <a:gd name="connsiteY2" fmla="*/ 2059 h 340605"/>
              <a:gd name="connsiteX3" fmla="*/ 614108 w 616048"/>
              <a:gd name="connsiteY3" fmla="*/ 340605 h 340605"/>
              <a:gd name="connsiteX4" fmla="*/ 2138 w 616048"/>
              <a:gd name="connsiteY4" fmla="*/ 338547 h 34060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6795 h 338547"/>
              <a:gd name="connsiteX4" fmla="*/ 2138 w 616876"/>
              <a:gd name="connsiteY4" fmla="*/ 338547 h 338547"/>
              <a:gd name="connsiteX0" fmla="*/ 2138 w 616876"/>
              <a:gd name="connsiteY0" fmla="*/ 338547 h 344415"/>
              <a:gd name="connsiteX1" fmla="*/ 0 w 616876"/>
              <a:gd name="connsiteY1" fmla="*/ 0 h 344415"/>
              <a:gd name="connsiteX2" fmla="*/ 616048 w 616876"/>
              <a:gd name="connsiteY2" fmla="*/ 2059 h 344415"/>
              <a:gd name="connsiteX3" fmla="*/ 616013 w 616876"/>
              <a:gd name="connsiteY3" fmla="*/ 344415 h 344415"/>
              <a:gd name="connsiteX4" fmla="*/ 2138 w 616876"/>
              <a:gd name="connsiteY4" fmla="*/ 338547 h 344415"/>
              <a:gd name="connsiteX0" fmla="*/ 2138 w 616876"/>
              <a:gd name="connsiteY0" fmla="*/ 338547 h 338547"/>
              <a:gd name="connsiteX1" fmla="*/ 0 w 616876"/>
              <a:gd name="connsiteY1" fmla="*/ 0 h 338547"/>
              <a:gd name="connsiteX2" fmla="*/ 616048 w 616876"/>
              <a:gd name="connsiteY2" fmla="*/ 2059 h 338547"/>
              <a:gd name="connsiteX3" fmla="*/ 616013 w 616876"/>
              <a:gd name="connsiteY3" fmla="*/ 334890 h 338547"/>
              <a:gd name="connsiteX4" fmla="*/ 2138 w 616876"/>
              <a:gd name="connsiteY4" fmla="*/ 338547 h 338547"/>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2059 h 342510"/>
              <a:gd name="connsiteX3" fmla="*/ 616013 w 616876"/>
              <a:gd name="connsiteY3" fmla="*/ 342510 h 342510"/>
              <a:gd name="connsiteX4" fmla="*/ 2138 w 616876"/>
              <a:gd name="connsiteY4" fmla="*/ 338547 h 342510"/>
              <a:gd name="connsiteX0" fmla="*/ 2138 w 616876"/>
              <a:gd name="connsiteY0" fmla="*/ 338547 h 342510"/>
              <a:gd name="connsiteX1" fmla="*/ 0 w 616876"/>
              <a:gd name="connsiteY1" fmla="*/ 0 h 342510"/>
              <a:gd name="connsiteX2" fmla="*/ 616048 w 616876"/>
              <a:gd name="connsiteY2" fmla="*/ 154 h 342510"/>
              <a:gd name="connsiteX3" fmla="*/ 616013 w 616876"/>
              <a:gd name="connsiteY3" fmla="*/ 342510 h 342510"/>
              <a:gd name="connsiteX4" fmla="*/ 2138 w 616876"/>
              <a:gd name="connsiteY4" fmla="*/ 338547 h 342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876" h="342510">
                <a:moveTo>
                  <a:pt x="2138" y="338547"/>
                </a:moveTo>
                <a:cubicBezTo>
                  <a:pt x="3453" y="176338"/>
                  <a:pt x="118" y="174133"/>
                  <a:pt x="0" y="0"/>
                </a:cubicBezTo>
                <a:lnTo>
                  <a:pt x="616048" y="154"/>
                </a:lnTo>
                <a:cubicBezTo>
                  <a:pt x="616048" y="111940"/>
                  <a:pt x="617935" y="186572"/>
                  <a:pt x="616013" y="342510"/>
                </a:cubicBezTo>
                <a:lnTo>
                  <a:pt x="2138" y="338547"/>
                </a:lnTo>
                <a:close/>
              </a:path>
            </a:pathLst>
          </a:custGeom>
          <a:ln w="19050" cmpd="sng">
            <a:noFill/>
          </a:ln>
        </p:spPr>
        <p:txBody>
          <a:bodyPr vert="horz" lIns="9144" tIns="9144" rIns="9144" bIns="9144" rtlCol="0" anchor="t" anchorCtr="0">
            <a:normAutofit/>
          </a:bodyPr>
          <a:lstStyle>
            <a:lvl1pPr algn="r">
              <a:defRPr sz="1000">
                <a:solidFill>
                  <a:schemeClr val="tx1"/>
                </a:solidFill>
                <a:latin typeface="Arial" panose="020B0604020202020204" pitchFamily="34" charset="0"/>
                <a:cs typeface="Arial" panose="020B0604020202020204" pitchFamily="34" charset="0"/>
              </a:defRPr>
            </a:lvl1pPr>
          </a:lstStyle>
          <a:p>
            <a:fld id="{50B1B3AD-80CD-4C4C-B9E6-D3174EA9BC3B}" type="slidenum">
              <a:rPr lang="de-DE" smtClean="0"/>
              <a:pPr/>
              <a:t>‹Nr.›</a:t>
            </a:fld>
            <a:endParaRPr lang="de-DE" dirty="0"/>
          </a:p>
        </p:txBody>
      </p:sp>
      <p:grpSp>
        <p:nvGrpSpPr>
          <p:cNvPr id="27" name="Group 38"/>
          <p:cNvGrpSpPr>
            <a:grpSpLocks noChangeAspect="1"/>
          </p:cNvGrpSpPr>
          <p:nvPr userDrawn="1"/>
        </p:nvGrpSpPr>
        <p:grpSpPr bwMode="auto">
          <a:xfrm>
            <a:off x="179512" y="146667"/>
            <a:ext cx="3096344" cy="390269"/>
            <a:chOff x="0" y="1797"/>
            <a:chExt cx="5760" cy="726"/>
          </a:xfrm>
        </p:grpSpPr>
        <p:sp>
          <p:nvSpPr>
            <p:cNvPr id="28" name="AutoShape 37"/>
            <p:cNvSpPr>
              <a:spLocks noChangeAspect="1" noChangeArrowheads="1" noTextEdit="1"/>
            </p:cNvSpPr>
            <p:nvPr userDrawn="1"/>
          </p:nvSpPr>
          <p:spPr bwMode="auto">
            <a:xfrm>
              <a:off x="0" y="1797"/>
              <a:ext cx="576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39"/>
            <p:cNvSpPr>
              <a:spLocks noEditPoints="1"/>
            </p:cNvSpPr>
            <p:nvPr userDrawn="1"/>
          </p:nvSpPr>
          <p:spPr bwMode="auto">
            <a:xfrm>
              <a:off x="4902" y="2154"/>
              <a:ext cx="858" cy="369"/>
            </a:xfrm>
            <a:custGeom>
              <a:avLst/>
              <a:gdLst>
                <a:gd name="T0" fmla="*/ 69 w 138"/>
                <a:gd name="T1" fmla="*/ 8 h 59"/>
                <a:gd name="T2" fmla="*/ 83 w 138"/>
                <a:gd name="T3" fmla="*/ 0 h 59"/>
                <a:gd name="T4" fmla="*/ 95 w 138"/>
                <a:gd name="T5" fmla="*/ 13 h 59"/>
                <a:gd name="T6" fmla="*/ 95 w 138"/>
                <a:gd name="T7" fmla="*/ 43 h 59"/>
                <a:gd name="T8" fmla="*/ 90 w 138"/>
                <a:gd name="T9" fmla="*/ 43 h 59"/>
                <a:gd name="T10" fmla="*/ 90 w 138"/>
                <a:gd name="T11" fmla="*/ 14 h 59"/>
                <a:gd name="T12" fmla="*/ 82 w 138"/>
                <a:gd name="T13" fmla="*/ 4 h 59"/>
                <a:gd name="T14" fmla="*/ 70 w 138"/>
                <a:gd name="T15" fmla="*/ 13 h 59"/>
                <a:gd name="T16" fmla="*/ 70 w 138"/>
                <a:gd name="T17" fmla="*/ 43 h 59"/>
                <a:gd name="T18" fmla="*/ 65 w 138"/>
                <a:gd name="T19" fmla="*/ 43 h 59"/>
                <a:gd name="T20" fmla="*/ 65 w 138"/>
                <a:gd name="T21" fmla="*/ 1 h 59"/>
                <a:gd name="T22" fmla="*/ 69 w 138"/>
                <a:gd name="T23" fmla="*/ 1 h 59"/>
                <a:gd name="T24" fmla="*/ 69 w 138"/>
                <a:gd name="T25" fmla="*/ 8 h 59"/>
                <a:gd name="T26" fmla="*/ 9 w 138"/>
                <a:gd name="T27" fmla="*/ 1 h 59"/>
                <a:gd name="T28" fmla="*/ 9 w 138"/>
                <a:gd name="T29" fmla="*/ 41 h 59"/>
                <a:gd name="T30" fmla="*/ 0 w 138"/>
                <a:gd name="T31" fmla="*/ 55 h 59"/>
                <a:gd name="T32" fmla="*/ 1 w 138"/>
                <a:gd name="T33" fmla="*/ 59 h 59"/>
                <a:gd name="T34" fmla="*/ 14 w 138"/>
                <a:gd name="T35" fmla="*/ 41 h 59"/>
                <a:gd name="T36" fmla="*/ 14 w 138"/>
                <a:gd name="T37" fmla="*/ 1 h 59"/>
                <a:gd name="T38" fmla="*/ 9 w 138"/>
                <a:gd name="T39" fmla="*/ 1 h 59"/>
                <a:gd name="T40" fmla="*/ 56 w 138"/>
                <a:gd name="T41" fmla="*/ 24 h 59"/>
                <a:gd name="T42" fmla="*/ 28 w 138"/>
                <a:gd name="T43" fmla="*/ 24 h 59"/>
                <a:gd name="T44" fmla="*/ 41 w 138"/>
                <a:gd name="T45" fmla="*/ 40 h 59"/>
                <a:gd name="T46" fmla="*/ 53 w 138"/>
                <a:gd name="T47" fmla="*/ 36 h 59"/>
                <a:gd name="T48" fmla="*/ 55 w 138"/>
                <a:gd name="T49" fmla="*/ 39 h 59"/>
                <a:gd name="T50" fmla="*/ 41 w 138"/>
                <a:gd name="T51" fmla="*/ 44 h 59"/>
                <a:gd name="T52" fmla="*/ 23 w 138"/>
                <a:gd name="T53" fmla="*/ 22 h 59"/>
                <a:gd name="T54" fmla="*/ 40 w 138"/>
                <a:gd name="T55" fmla="*/ 0 h 59"/>
                <a:gd name="T56" fmla="*/ 56 w 138"/>
                <a:gd name="T57" fmla="*/ 21 h 59"/>
                <a:gd name="T58" fmla="*/ 56 w 138"/>
                <a:gd name="T59" fmla="*/ 24 h 59"/>
                <a:gd name="T60" fmla="*/ 52 w 138"/>
                <a:gd name="T61" fmla="*/ 20 h 59"/>
                <a:gd name="T62" fmla="*/ 40 w 138"/>
                <a:gd name="T63" fmla="*/ 4 h 59"/>
                <a:gd name="T64" fmla="*/ 28 w 138"/>
                <a:gd name="T65" fmla="*/ 20 h 59"/>
                <a:gd name="T66" fmla="*/ 52 w 138"/>
                <a:gd name="T67" fmla="*/ 20 h 59"/>
                <a:gd name="T68" fmla="*/ 138 w 138"/>
                <a:gd name="T69" fmla="*/ 41 h 59"/>
                <a:gd name="T70" fmla="*/ 137 w 138"/>
                <a:gd name="T71" fmla="*/ 44 h 59"/>
                <a:gd name="T72" fmla="*/ 129 w 138"/>
                <a:gd name="T73" fmla="*/ 37 h 59"/>
                <a:gd name="T74" fmla="*/ 129 w 138"/>
                <a:gd name="T75" fmla="*/ 37 h 59"/>
                <a:gd name="T76" fmla="*/ 116 w 138"/>
                <a:gd name="T77" fmla="*/ 44 h 59"/>
                <a:gd name="T78" fmla="*/ 103 w 138"/>
                <a:gd name="T79" fmla="*/ 32 h 59"/>
                <a:gd name="T80" fmla="*/ 122 w 138"/>
                <a:gd name="T81" fmla="*/ 18 h 59"/>
                <a:gd name="T82" fmla="*/ 129 w 138"/>
                <a:gd name="T83" fmla="*/ 18 h 59"/>
                <a:gd name="T84" fmla="*/ 129 w 138"/>
                <a:gd name="T85" fmla="*/ 14 h 59"/>
                <a:gd name="T86" fmla="*/ 119 w 138"/>
                <a:gd name="T87" fmla="*/ 4 h 59"/>
                <a:gd name="T88" fmla="*/ 107 w 138"/>
                <a:gd name="T89" fmla="*/ 6 h 59"/>
                <a:gd name="T90" fmla="*/ 106 w 138"/>
                <a:gd name="T91" fmla="*/ 3 h 59"/>
                <a:gd name="T92" fmla="*/ 119 w 138"/>
                <a:gd name="T93" fmla="*/ 0 h 59"/>
                <a:gd name="T94" fmla="*/ 133 w 138"/>
                <a:gd name="T95" fmla="*/ 14 h 59"/>
                <a:gd name="T96" fmla="*/ 133 w 138"/>
                <a:gd name="T97" fmla="*/ 34 h 59"/>
                <a:gd name="T98" fmla="*/ 138 w 138"/>
                <a:gd name="T99" fmla="*/ 41 h 59"/>
                <a:gd name="T100" fmla="*/ 129 w 138"/>
                <a:gd name="T101" fmla="*/ 22 h 59"/>
                <a:gd name="T102" fmla="*/ 122 w 138"/>
                <a:gd name="T103" fmla="*/ 22 h 59"/>
                <a:gd name="T104" fmla="*/ 108 w 138"/>
                <a:gd name="T105" fmla="*/ 31 h 59"/>
                <a:gd name="T106" fmla="*/ 117 w 138"/>
                <a:gd name="T107" fmla="*/ 40 h 59"/>
                <a:gd name="T108" fmla="*/ 129 w 138"/>
                <a:gd name="T109" fmla="*/ 33 h 59"/>
                <a:gd name="T110" fmla="*/ 129 w 138"/>
                <a:gd name="T111" fmla="*/ 2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8" h="59">
                  <a:moveTo>
                    <a:pt x="69" y="8"/>
                  </a:moveTo>
                  <a:cubicBezTo>
                    <a:pt x="73" y="3"/>
                    <a:pt x="78" y="0"/>
                    <a:pt x="83" y="0"/>
                  </a:cubicBezTo>
                  <a:cubicBezTo>
                    <a:pt x="92" y="0"/>
                    <a:pt x="95" y="5"/>
                    <a:pt x="95" y="13"/>
                  </a:cubicBezTo>
                  <a:cubicBezTo>
                    <a:pt x="95" y="43"/>
                    <a:pt x="95" y="43"/>
                    <a:pt x="95" y="43"/>
                  </a:cubicBezTo>
                  <a:cubicBezTo>
                    <a:pt x="90" y="43"/>
                    <a:pt x="90" y="43"/>
                    <a:pt x="90" y="43"/>
                  </a:cubicBezTo>
                  <a:cubicBezTo>
                    <a:pt x="90" y="14"/>
                    <a:pt x="90" y="14"/>
                    <a:pt x="90" y="14"/>
                  </a:cubicBezTo>
                  <a:cubicBezTo>
                    <a:pt x="90" y="7"/>
                    <a:pt x="88" y="4"/>
                    <a:pt x="82" y="4"/>
                  </a:cubicBezTo>
                  <a:cubicBezTo>
                    <a:pt x="77" y="4"/>
                    <a:pt x="73" y="9"/>
                    <a:pt x="70" y="13"/>
                  </a:cubicBezTo>
                  <a:cubicBezTo>
                    <a:pt x="70" y="43"/>
                    <a:pt x="70" y="43"/>
                    <a:pt x="70" y="43"/>
                  </a:cubicBezTo>
                  <a:cubicBezTo>
                    <a:pt x="65" y="43"/>
                    <a:pt x="65" y="43"/>
                    <a:pt x="65" y="43"/>
                  </a:cubicBezTo>
                  <a:cubicBezTo>
                    <a:pt x="65" y="1"/>
                    <a:pt x="65" y="1"/>
                    <a:pt x="65" y="1"/>
                  </a:cubicBezTo>
                  <a:cubicBezTo>
                    <a:pt x="69" y="1"/>
                    <a:pt x="69" y="1"/>
                    <a:pt x="69" y="1"/>
                  </a:cubicBezTo>
                  <a:lnTo>
                    <a:pt x="69" y="8"/>
                  </a:lnTo>
                  <a:close/>
                  <a:moveTo>
                    <a:pt x="9" y="1"/>
                  </a:moveTo>
                  <a:cubicBezTo>
                    <a:pt x="9" y="41"/>
                    <a:pt x="9" y="41"/>
                    <a:pt x="9" y="41"/>
                  </a:cubicBezTo>
                  <a:cubicBezTo>
                    <a:pt x="9" y="48"/>
                    <a:pt x="7" y="52"/>
                    <a:pt x="0" y="55"/>
                  </a:cubicBezTo>
                  <a:cubicBezTo>
                    <a:pt x="1" y="59"/>
                    <a:pt x="1" y="59"/>
                    <a:pt x="1" y="59"/>
                  </a:cubicBezTo>
                  <a:cubicBezTo>
                    <a:pt x="10" y="55"/>
                    <a:pt x="14" y="51"/>
                    <a:pt x="14" y="41"/>
                  </a:cubicBezTo>
                  <a:cubicBezTo>
                    <a:pt x="14" y="1"/>
                    <a:pt x="14" y="1"/>
                    <a:pt x="14" y="1"/>
                  </a:cubicBezTo>
                  <a:lnTo>
                    <a:pt x="9" y="1"/>
                  </a:lnTo>
                  <a:close/>
                  <a:moveTo>
                    <a:pt x="56" y="24"/>
                  </a:moveTo>
                  <a:cubicBezTo>
                    <a:pt x="28" y="24"/>
                    <a:pt x="28" y="24"/>
                    <a:pt x="28" y="24"/>
                  </a:cubicBezTo>
                  <a:cubicBezTo>
                    <a:pt x="28" y="35"/>
                    <a:pt x="34" y="40"/>
                    <a:pt x="41" y="40"/>
                  </a:cubicBezTo>
                  <a:cubicBezTo>
                    <a:pt x="46" y="40"/>
                    <a:pt x="49" y="39"/>
                    <a:pt x="53" y="36"/>
                  </a:cubicBezTo>
                  <a:cubicBezTo>
                    <a:pt x="55" y="39"/>
                    <a:pt x="55" y="39"/>
                    <a:pt x="55" y="39"/>
                  </a:cubicBezTo>
                  <a:cubicBezTo>
                    <a:pt x="51" y="43"/>
                    <a:pt x="47" y="44"/>
                    <a:pt x="41" y="44"/>
                  </a:cubicBezTo>
                  <a:cubicBezTo>
                    <a:pt x="30" y="44"/>
                    <a:pt x="23" y="36"/>
                    <a:pt x="23" y="22"/>
                  </a:cubicBezTo>
                  <a:cubicBezTo>
                    <a:pt x="23" y="9"/>
                    <a:pt x="30" y="0"/>
                    <a:pt x="40" y="0"/>
                  </a:cubicBezTo>
                  <a:cubicBezTo>
                    <a:pt x="51" y="0"/>
                    <a:pt x="56" y="8"/>
                    <a:pt x="56" y="21"/>
                  </a:cubicBezTo>
                  <a:cubicBezTo>
                    <a:pt x="56" y="22"/>
                    <a:pt x="56" y="23"/>
                    <a:pt x="56" y="24"/>
                  </a:cubicBezTo>
                  <a:close/>
                  <a:moveTo>
                    <a:pt x="52" y="20"/>
                  </a:moveTo>
                  <a:cubicBezTo>
                    <a:pt x="52" y="10"/>
                    <a:pt x="48" y="4"/>
                    <a:pt x="40" y="4"/>
                  </a:cubicBezTo>
                  <a:cubicBezTo>
                    <a:pt x="33" y="4"/>
                    <a:pt x="28" y="9"/>
                    <a:pt x="28" y="20"/>
                  </a:cubicBezTo>
                  <a:lnTo>
                    <a:pt x="52" y="20"/>
                  </a:lnTo>
                  <a:close/>
                  <a:moveTo>
                    <a:pt x="138" y="41"/>
                  </a:moveTo>
                  <a:cubicBezTo>
                    <a:pt x="137" y="44"/>
                    <a:pt x="137" y="44"/>
                    <a:pt x="137" y="44"/>
                  </a:cubicBezTo>
                  <a:cubicBezTo>
                    <a:pt x="133" y="44"/>
                    <a:pt x="130" y="42"/>
                    <a:pt x="129" y="37"/>
                  </a:cubicBezTo>
                  <a:cubicBezTo>
                    <a:pt x="129" y="37"/>
                    <a:pt x="129" y="37"/>
                    <a:pt x="129" y="37"/>
                  </a:cubicBezTo>
                  <a:cubicBezTo>
                    <a:pt x="126" y="42"/>
                    <a:pt x="121" y="44"/>
                    <a:pt x="116" y="44"/>
                  </a:cubicBezTo>
                  <a:cubicBezTo>
                    <a:pt x="108" y="44"/>
                    <a:pt x="103" y="39"/>
                    <a:pt x="103" y="32"/>
                  </a:cubicBezTo>
                  <a:cubicBezTo>
                    <a:pt x="103" y="23"/>
                    <a:pt x="110" y="18"/>
                    <a:pt x="122" y="18"/>
                  </a:cubicBezTo>
                  <a:cubicBezTo>
                    <a:pt x="129" y="18"/>
                    <a:pt x="129" y="18"/>
                    <a:pt x="129" y="18"/>
                  </a:cubicBezTo>
                  <a:cubicBezTo>
                    <a:pt x="129" y="14"/>
                    <a:pt x="129" y="14"/>
                    <a:pt x="129" y="14"/>
                  </a:cubicBezTo>
                  <a:cubicBezTo>
                    <a:pt x="129" y="7"/>
                    <a:pt x="126" y="4"/>
                    <a:pt x="119" y="4"/>
                  </a:cubicBezTo>
                  <a:cubicBezTo>
                    <a:pt x="116" y="4"/>
                    <a:pt x="112" y="5"/>
                    <a:pt x="107" y="6"/>
                  </a:cubicBezTo>
                  <a:cubicBezTo>
                    <a:pt x="106" y="3"/>
                    <a:pt x="106" y="3"/>
                    <a:pt x="106" y="3"/>
                  </a:cubicBezTo>
                  <a:cubicBezTo>
                    <a:pt x="111" y="1"/>
                    <a:pt x="115" y="0"/>
                    <a:pt x="119" y="0"/>
                  </a:cubicBezTo>
                  <a:cubicBezTo>
                    <a:pt x="129" y="0"/>
                    <a:pt x="133" y="5"/>
                    <a:pt x="133" y="14"/>
                  </a:cubicBezTo>
                  <a:cubicBezTo>
                    <a:pt x="133" y="34"/>
                    <a:pt x="133" y="34"/>
                    <a:pt x="133" y="34"/>
                  </a:cubicBezTo>
                  <a:cubicBezTo>
                    <a:pt x="133" y="39"/>
                    <a:pt x="135" y="40"/>
                    <a:pt x="138" y="41"/>
                  </a:cubicBezTo>
                  <a:close/>
                  <a:moveTo>
                    <a:pt x="129" y="22"/>
                  </a:moveTo>
                  <a:cubicBezTo>
                    <a:pt x="122" y="22"/>
                    <a:pt x="122" y="22"/>
                    <a:pt x="122" y="22"/>
                  </a:cubicBezTo>
                  <a:cubicBezTo>
                    <a:pt x="113" y="22"/>
                    <a:pt x="108" y="25"/>
                    <a:pt x="108" y="31"/>
                  </a:cubicBezTo>
                  <a:cubicBezTo>
                    <a:pt x="108" y="37"/>
                    <a:pt x="111" y="40"/>
                    <a:pt x="117" y="40"/>
                  </a:cubicBezTo>
                  <a:cubicBezTo>
                    <a:pt x="122" y="40"/>
                    <a:pt x="127" y="37"/>
                    <a:pt x="129" y="33"/>
                  </a:cubicBezTo>
                  <a:lnTo>
                    <a:pt x="129" y="22"/>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0"/>
            <p:cNvSpPr>
              <a:spLocks noEditPoints="1"/>
            </p:cNvSpPr>
            <p:nvPr userDrawn="1"/>
          </p:nvSpPr>
          <p:spPr bwMode="auto">
            <a:xfrm>
              <a:off x="280" y="2154"/>
              <a:ext cx="4559" cy="275"/>
            </a:xfrm>
            <a:custGeom>
              <a:avLst/>
              <a:gdLst>
                <a:gd name="T0" fmla="*/ 535 w 733"/>
                <a:gd name="T1" fmla="*/ 43 h 44"/>
                <a:gd name="T2" fmla="*/ 535 w 733"/>
                <a:gd name="T3" fmla="*/ 7 h 44"/>
                <a:gd name="T4" fmla="*/ 549 w 733"/>
                <a:gd name="T5" fmla="*/ 43 h 44"/>
                <a:gd name="T6" fmla="*/ 696 w 733"/>
                <a:gd name="T7" fmla="*/ 8 h 44"/>
                <a:gd name="T8" fmla="*/ 710 w 733"/>
                <a:gd name="T9" fmla="*/ 14 h 44"/>
                <a:gd name="T10" fmla="*/ 733 w 733"/>
                <a:gd name="T11" fmla="*/ 43 h 44"/>
                <a:gd name="T12" fmla="*/ 699 w 733"/>
                <a:gd name="T13" fmla="*/ 0 h 44"/>
                <a:gd name="T14" fmla="*/ 677 w 733"/>
                <a:gd name="T15" fmla="*/ 43 h 44"/>
                <a:gd name="T16" fmla="*/ 580 w 733"/>
                <a:gd name="T17" fmla="*/ 1 h 44"/>
                <a:gd name="T18" fmla="*/ 439 w 733"/>
                <a:gd name="T19" fmla="*/ 43 h 44"/>
                <a:gd name="T20" fmla="*/ 465 w 733"/>
                <a:gd name="T21" fmla="*/ 1 h 44"/>
                <a:gd name="T22" fmla="*/ 466 w 733"/>
                <a:gd name="T23" fmla="*/ 43 h 44"/>
                <a:gd name="T24" fmla="*/ 482 w 733"/>
                <a:gd name="T25" fmla="*/ 1 h 44"/>
                <a:gd name="T26" fmla="*/ 497 w 733"/>
                <a:gd name="T27" fmla="*/ 35 h 44"/>
                <a:gd name="T28" fmla="*/ 515 w 733"/>
                <a:gd name="T29" fmla="*/ 1 h 44"/>
                <a:gd name="T30" fmla="*/ 601 w 733"/>
                <a:gd name="T31" fmla="*/ 43 h 44"/>
                <a:gd name="T32" fmla="*/ 626 w 733"/>
                <a:gd name="T33" fmla="*/ 1 h 44"/>
                <a:gd name="T34" fmla="*/ 627 w 733"/>
                <a:gd name="T35" fmla="*/ 43 h 44"/>
                <a:gd name="T36" fmla="*/ 657 w 733"/>
                <a:gd name="T37" fmla="*/ 25 h 44"/>
                <a:gd name="T38" fmla="*/ 632 w 733"/>
                <a:gd name="T39" fmla="*/ 1 h 44"/>
                <a:gd name="T40" fmla="*/ 668 w 733"/>
                <a:gd name="T41" fmla="*/ 1 h 44"/>
                <a:gd name="T42" fmla="*/ 17 w 733"/>
                <a:gd name="T43" fmla="*/ 36 h 44"/>
                <a:gd name="T44" fmla="*/ 0 w 733"/>
                <a:gd name="T45" fmla="*/ 25 h 44"/>
                <a:gd name="T46" fmla="*/ 25 w 733"/>
                <a:gd name="T47" fmla="*/ 1 h 44"/>
                <a:gd name="T48" fmla="*/ 263 w 733"/>
                <a:gd name="T49" fmla="*/ 1 h 44"/>
                <a:gd name="T50" fmla="*/ 224 w 733"/>
                <a:gd name="T51" fmla="*/ 12 h 44"/>
                <a:gd name="T52" fmla="*/ 227 w 733"/>
                <a:gd name="T53" fmla="*/ 33 h 44"/>
                <a:gd name="T54" fmla="*/ 243 w 733"/>
                <a:gd name="T55" fmla="*/ 18 h 44"/>
                <a:gd name="T56" fmla="*/ 255 w 733"/>
                <a:gd name="T57" fmla="*/ 5 h 44"/>
                <a:gd name="T58" fmla="*/ 401 w 733"/>
                <a:gd name="T59" fmla="*/ 25 h 44"/>
                <a:gd name="T60" fmla="*/ 387 w 733"/>
                <a:gd name="T61" fmla="*/ 39 h 44"/>
                <a:gd name="T62" fmla="*/ 399 w 733"/>
                <a:gd name="T63" fmla="*/ 12 h 44"/>
                <a:gd name="T64" fmla="*/ 68 w 733"/>
                <a:gd name="T65" fmla="*/ 0 h 44"/>
                <a:gd name="T66" fmla="*/ 45 w 733"/>
                <a:gd name="T67" fmla="*/ 43 h 44"/>
                <a:gd name="T68" fmla="*/ 69 w 733"/>
                <a:gd name="T69" fmla="*/ 15 h 44"/>
                <a:gd name="T70" fmla="*/ 68 w 733"/>
                <a:gd name="T71" fmla="*/ 0 h 44"/>
                <a:gd name="T72" fmla="*/ 90 w 733"/>
                <a:gd name="T73" fmla="*/ 1 h 44"/>
                <a:gd name="T74" fmla="*/ 135 w 733"/>
                <a:gd name="T75" fmla="*/ 1 h 44"/>
                <a:gd name="T76" fmla="*/ 119 w 733"/>
                <a:gd name="T77" fmla="*/ 43 h 44"/>
                <a:gd name="T78" fmla="*/ 278 w 733"/>
                <a:gd name="T79" fmla="*/ 1 h 44"/>
                <a:gd name="T80" fmla="*/ 299 w 733"/>
                <a:gd name="T81" fmla="*/ 43 h 44"/>
                <a:gd name="T82" fmla="*/ 177 w 733"/>
                <a:gd name="T83" fmla="*/ 1 h 44"/>
                <a:gd name="T84" fmla="*/ 177 w 733"/>
                <a:gd name="T85" fmla="*/ 36 h 44"/>
                <a:gd name="T86" fmla="*/ 174 w 733"/>
                <a:gd name="T87" fmla="*/ 18 h 44"/>
                <a:gd name="T88" fmla="*/ 195 w 733"/>
                <a:gd name="T89" fmla="*/ 20 h 44"/>
                <a:gd name="T90" fmla="*/ 199 w 733"/>
                <a:gd name="T91" fmla="*/ 20 h 44"/>
                <a:gd name="T92" fmla="*/ 219 w 733"/>
                <a:gd name="T93" fmla="*/ 43 h 44"/>
                <a:gd name="T94" fmla="*/ 185 w 733"/>
                <a:gd name="T95" fmla="*/ 1 h 44"/>
                <a:gd name="T96" fmla="*/ 199 w 733"/>
                <a:gd name="T97" fmla="*/ 27 h 44"/>
                <a:gd name="T98" fmla="*/ 353 w 733"/>
                <a:gd name="T99" fmla="*/ 9 h 44"/>
                <a:gd name="T100" fmla="*/ 374 w 733"/>
                <a:gd name="T101" fmla="*/ 9 h 44"/>
                <a:gd name="T102" fmla="*/ 331 w 733"/>
                <a:gd name="T103" fmla="*/ 8 h 44"/>
                <a:gd name="T104" fmla="*/ 350 w 733"/>
                <a:gd name="T105" fmla="*/ 43 h 44"/>
                <a:gd name="T106" fmla="*/ 323 w 733"/>
                <a:gd name="T107" fmla="*/ 43 h 44"/>
                <a:gd name="T108" fmla="*/ 314 w 733"/>
                <a:gd name="T109" fmla="*/ 9 h 44"/>
                <a:gd name="T110" fmla="*/ 343 w 733"/>
                <a:gd name="T111" fmla="*/ 1 h 44"/>
                <a:gd name="T112" fmla="*/ 343 w 733"/>
                <a:gd name="T113"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33" h="44">
                  <a:moveTo>
                    <a:pt x="549" y="14"/>
                  </a:moveTo>
                  <a:cubicBezTo>
                    <a:pt x="549" y="9"/>
                    <a:pt x="548" y="8"/>
                    <a:pt x="544" y="8"/>
                  </a:cubicBezTo>
                  <a:cubicBezTo>
                    <a:pt x="541" y="8"/>
                    <a:pt x="538" y="10"/>
                    <a:pt x="535" y="14"/>
                  </a:cubicBezTo>
                  <a:cubicBezTo>
                    <a:pt x="535" y="43"/>
                    <a:pt x="535" y="43"/>
                    <a:pt x="535" y="43"/>
                  </a:cubicBezTo>
                  <a:cubicBezTo>
                    <a:pt x="525" y="43"/>
                    <a:pt x="525" y="43"/>
                    <a:pt x="525" y="43"/>
                  </a:cubicBezTo>
                  <a:cubicBezTo>
                    <a:pt x="525" y="1"/>
                    <a:pt x="525" y="1"/>
                    <a:pt x="525" y="1"/>
                  </a:cubicBezTo>
                  <a:cubicBezTo>
                    <a:pt x="534" y="1"/>
                    <a:pt x="534" y="1"/>
                    <a:pt x="534" y="1"/>
                  </a:cubicBezTo>
                  <a:cubicBezTo>
                    <a:pt x="535" y="7"/>
                    <a:pt x="535" y="7"/>
                    <a:pt x="535" y="7"/>
                  </a:cubicBezTo>
                  <a:cubicBezTo>
                    <a:pt x="538" y="2"/>
                    <a:pt x="543" y="0"/>
                    <a:pt x="548" y="0"/>
                  </a:cubicBezTo>
                  <a:cubicBezTo>
                    <a:pt x="556" y="0"/>
                    <a:pt x="559" y="5"/>
                    <a:pt x="559" y="13"/>
                  </a:cubicBezTo>
                  <a:cubicBezTo>
                    <a:pt x="559" y="43"/>
                    <a:pt x="559" y="43"/>
                    <a:pt x="559" y="43"/>
                  </a:cubicBezTo>
                  <a:cubicBezTo>
                    <a:pt x="549" y="43"/>
                    <a:pt x="549" y="43"/>
                    <a:pt x="549" y="43"/>
                  </a:cubicBezTo>
                  <a:lnTo>
                    <a:pt x="549" y="14"/>
                  </a:lnTo>
                  <a:close/>
                  <a:moveTo>
                    <a:pt x="688" y="43"/>
                  </a:moveTo>
                  <a:cubicBezTo>
                    <a:pt x="688" y="14"/>
                    <a:pt x="688" y="14"/>
                    <a:pt x="688" y="14"/>
                  </a:cubicBezTo>
                  <a:cubicBezTo>
                    <a:pt x="690" y="10"/>
                    <a:pt x="693" y="8"/>
                    <a:pt x="696" y="8"/>
                  </a:cubicBezTo>
                  <a:cubicBezTo>
                    <a:pt x="699" y="8"/>
                    <a:pt x="700" y="9"/>
                    <a:pt x="700" y="14"/>
                  </a:cubicBezTo>
                  <a:cubicBezTo>
                    <a:pt x="700" y="43"/>
                    <a:pt x="700" y="43"/>
                    <a:pt x="700" y="43"/>
                  </a:cubicBezTo>
                  <a:cubicBezTo>
                    <a:pt x="710" y="43"/>
                    <a:pt x="710" y="43"/>
                    <a:pt x="710" y="43"/>
                  </a:cubicBezTo>
                  <a:cubicBezTo>
                    <a:pt x="710" y="14"/>
                    <a:pt x="710" y="14"/>
                    <a:pt x="710" y="14"/>
                  </a:cubicBezTo>
                  <a:cubicBezTo>
                    <a:pt x="712" y="10"/>
                    <a:pt x="715" y="8"/>
                    <a:pt x="718" y="8"/>
                  </a:cubicBezTo>
                  <a:cubicBezTo>
                    <a:pt x="722" y="8"/>
                    <a:pt x="723" y="10"/>
                    <a:pt x="723" y="14"/>
                  </a:cubicBezTo>
                  <a:cubicBezTo>
                    <a:pt x="723" y="43"/>
                    <a:pt x="723" y="43"/>
                    <a:pt x="723" y="43"/>
                  </a:cubicBezTo>
                  <a:cubicBezTo>
                    <a:pt x="733" y="43"/>
                    <a:pt x="733" y="43"/>
                    <a:pt x="733" y="43"/>
                  </a:cubicBezTo>
                  <a:cubicBezTo>
                    <a:pt x="733" y="13"/>
                    <a:pt x="733" y="13"/>
                    <a:pt x="733" y="13"/>
                  </a:cubicBezTo>
                  <a:cubicBezTo>
                    <a:pt x="733" y="5"/>
                    <a:pt x="730" y="0"/>
                    <a:pt x="722" y="0"/>
                  </a:cubicBezTo>
                  <a:cubicBezTo>
                    <a:pt x="718" y="0"/>
                    <a:pt x="713" y="2"/>
                    <a:pt x="709" y="7"/>
                  </a:cubicBezTo>
                  <a:cubicBezTo>
                    <a:pt x="708" y="2"/>
                    <a:pt x="705" y="0"/>
                    <a:pt x="699" y="0"/>
                  </a:cubicBezTo>
                  <a:cubicBezTo>
                    <a:pt x="695" y="0"/>
                    <a:pt x="691" y="2"/>
                    <a:pt x="687" y="7"/>
                  </a:cubicBezTo>
                  <a:cubicBezTo>
                    <a:pt x="686" y="1"/>
                    <a:pt x="686" y="1"/>
                    <a:pt x="686" y="1"/>
                  </a:cubicBezTo>
                  <a:cubicBezTo>
                    <a:pt x="677" y="1"/>
                    <a:pt x="677" y="1"/>
                    <a:pt x="677" y="1"/>
                  </a:cubicBezTo>
                  <a:cubicBezTo>
                    <a:pt x="677" y="43"/>
                    <a:pt x="677" y="43"/>
                    <a:pt x="677" y="43"/>
                  </a:cubicBezTo>
                  <a:lnTo>
                    <a:pt x="688" y="43"/>
                  </a:lnTo>
                  <a:close/>
                  <a:moveTo>
                    <a:pt x="570" y="43"/>
                  </a:moveTo>
                  <a:cubicBezTo>
                    <a:pt x="580" y="43"/>
                    <a:pt x="580" y="43"/>
                    <a:pt x="580" y="43"/>
                  </a:cubicBezTo>
                  <a:cubicBezTo>
                    <a:pt x="580" y="1"/>
                    <a:pt x="580" y="1"/>
                    <a:pt x="580" y="1"/>
                  </a:cubicBezTo>
                  <a:cubicBezTo>
                    <a:pt x="570" y="1"/>
                    <a:pt x="570" y="1"/>
                    <a:pt x="570" y="1"/>
                  </a:cubicBezTo>
                  <a:lnTo>
                    <a:pt x="570" y="43"/>
                  </a:lnTo>
                  <a:close/>
                  <a:moveTo>
                    <a:pt x="429" y="43"/>
                  </a:moveTo>
                  <a:cubicBezTo>
                    <a:pt x="439" y="43"/>
                    <a:pt x="439" y="43"/>
                    <a:pt x="439" y="43"/>
                  </a:cubicBezTo>
                  <a:cubicBezTo>
                    <a:pt x="439" y="1"/>
                    <a:pt x="439" y="1"/>
                    <a:pt x="439" y="1"/>
                  </a:cubicBezTo>
                  <a:cubicBezTo>
                    <a:pt x="429" y="1"/>
                    <a:pt x="429" y="1"/>
                    <a:pt x="429" y="1"/>
                  </a:cubicBezTo>
                  <a:lnTo>
                    <a:pt x="429" y="43"/>
                  </a:lnTo>
                  <a:close/>
                  <a:moveTo>
                    <a:pt x="465" y="1"/>
                  </a:moveTo>
                  <a:cubicBezTo>
                    <a:pt x="454" y="1"/>
                    <a:pt x="454" y="1"/>
                    <a:pt x="454" y="1"/>
                  </a:cubicBezTo>
                  <a:cubicBezTo>
                    <a:pt x="440" y="20"/>
                    <a:pt x="440" y="20"/>
                    <a:pt x="440" y="20"/>
                  </a:cubicBezTo>
                  <a:cubicBezTo>
                    <a:pt x="454" y="43"/>
                    <a:pt x="454" y="43"/>
                    <a:pt x="454" y="43"/>
                  </a:cubicBezTo>
                  <a:cubicBezTo>
                    <a:pt x="466" y="43"/>
                    <a:pt x="466" y="43"/>
                    <a:pt x="466" y="43"/>
                  </a:cubicBezTo>
                  <a:cubicBezTo>
                    <a:pt x="450" y="20"/>
                    <a:pt x="450" y="20"/>
                    <a:pt x="450" y="20"/>
                  </a:cubicBezTo>
                  <a:lnTo>
                    <a:pt x="465" y="1"/>
                  </a:lnTo>
                  <a:close/>
                  <a:moveTo>
                    <a:pt x="482" y="35"/>
                  </a:moveTo>
                  <a:cubicBezTo>
                    <a:pt x="482" y="1"/>
                    <a:pt x="482" y="1"/>
                    <a:pt x="482" y="1"/>
                  </a:cubicBezTo>
                  <a:cubicBezTo>
                    <a:pt x="472" y="1"/>
                    <a:pt x="472" y="1"/>
                    <a:pt x="472" y="1"/>
                  </a:cubicBezTo>
                  <a:cubicBezTo>
                    <a:pt x="472" y="43"/>
                    <a:pt x="472" y="43"/>
                    <a:pt x="472" y="43"/>
                  </a:cubicBezTo>
                  <a:cubicBezTo>
                    <a:pt x="495" y="43"/>
                    <a:pt x="495" y="43"/>
                    <a:pt x="495" y="43"/>
                  </a:cubicBezTo>
                  <a:cubicBezTo>
                    <a:pt x="497" y="35"/>
                    <a:pt x="497" y="35"/>
                    <a:pt x="497" y="35"/>
                  </a:cubicBezTo>
                  <a:lnTo>
                    <a:pt x="482" y="35"/>
                  </a:lnTo>
                  <a:close/>
                  <a:moveTo>
                    <a:pt x="504" y="43"/>
                  </a:moveTo>
                  <a:cubicBezTo>
                    <a:pt x="515" y="43"/>
                    <a:pt x="515" y="43"/>
                    <a:pt x="515" y="43"/>
                  </a:cubicBezTo>
                  <a:cubicBezTo>
                    <a:pt x="515" y="1"/>
                    <a:pt x="515" y="1"/>
                    <a:pt x="515" y="1"/>
                  </a:cubicBezTo>
                  <a:cubicBezTo>
                    <a:pt x="504" y="1"/>
                    <a:pt x="504" y="1"/>
                    <a:pt x="504" y="1"/>
                  </a:cubicBezTo>
                  <a:lnTo>
                    <a:pt x="504" y="43"/>
                  </a:lnTo>
                  <a:close/>
                  <a:moveTo>
                    <a:pt x="590" y="43"/>
                  </a:moveTo>
                  <a:cubicBezTo>
                    <a:pt x="601" y="43"/>
                    <a:pt x="601" y="43"/>
                    <a:pt x="601" y="43"/>
                  </a:cubicBezTo>
                  <a:cubicBezTo>
                    <a:pt x="601" y="1"/>
                    <a:pt x="601" y="1"/>
                    <a:pt x="601" y="1"/>
                  </a:cubicBezTo>
                  <a:cubicBezTo>
                    <a:pt x="590" y="1"/>
                    <a:pt x="590" y="1"/>
                    <a:pt x="590" y="1"/>
                  </a:cubicBezTo>
                  <a:lnTo>
                    <a:pt x="590" y="43"/>
                  </a:lnTo>
                  <a:close/>
                  <a:moveTo>
                    <a:pt x="626" y="1"/>
                  </a:moveTo>
                  <a:cubicBezTo>
                    <a:pt x="615" y="1"/>
                    <a:pt x="615" y="1"/>
                    <a:pt x="615" y="1"/>
                  </a:cubicBezTo>
                  <a:cubicBezTo>
                    <a:pt x="601" y="20"/>
                    <a:pt x="601" y="20"/>
                    <a:pt x="601" y="20"/>
                  </a:cubicBezTo>
                  <a:cubicBezTo>
                    <a:pt x="616" y="43"/>
                    <a:pt x="616" y="43"/>
                    <a:pt x="616" y="43"/>
                  </a:cubicBezTo>
                  <a:cubicBezTo>
                    <a:pt x="627" y="43"/>
                    <a:pt x="627" y="43"/>
                    <a:pt x="627" y="43"/>
                  </a:cubicBezTo>
                  <a:cubicBezTo>
                    <a:pt x="612" y="20"/>
                    <a:pt x="612" y="20"/>
                    <a:pt x="612" y="20"/>
                  </a:cubicBezTo>
                  <a:lnTo>
                    <a:pt x="626" y="1"/>
                  </a:lnTo>
                  <a:close/>
                  <a:moveTo>
                    <a:pt x="657" y="1"/>
                  </a:moveTo>
                  <a:cubicBezTo>
                    <a:pt x="657" y="25"/>
                    <a:pt x="657" y="25"/>
                    <a:pt x="657" y="25"/>
                  </a:cubicBezTo>
                  <a:cubicBezTo>
                    <a:pt x="657" y="32"/>
                    <a:pt x="656" y="36"/>
                    <a:pt x="650" y="36"/>
                  </a:cubicBezTo>
                  <a:cubicBezTo>
                    <a:pt x="643" y="36"/>
                    <a:pt x="642" y="32"/>
                    <a:pt x="642" y="25"/>
                  </a:cubicBezTo>
                  <a:cubicBezTo>
                    <a:pt x="642" y="1"/>
                    <a:pt x="642" y="1"/>
                    <a:pt x="642" y="1"/>
                  </a:cubicBezTo>
                  <a:cubicBezTo>
                    <a:pt x="632" y="1"/>
                    <a:pt x="632" y="1"/>
                    <a:pt x="632" y="1"/>
                  </a:cubicBezTo>
                  <a:cubicBezTo>
                    <a:pt x="632" y="25"/>
                    <a:pt x="632" y="25"/>
                    <a:pt x="632" y="25"/>
                  </a:cubicBezTo>
                  <a:cubicBezTo>
                    <a:pt x="632" y="37"/>
                    <a:pt x="637" y="44"/>
                    <a:pt x="650" y="44"/>
                  </a:cubicBezTo>
                  <a:cubicBezTo>
                    <a:pt x="662" y="44"/>
                    <a:pt x="668" y="36"/>
                    <a:pt x="668" y="25"/>
                  </a:cubicBezTo>
                  <a:cubicBezTo>
                    <a:pt x="668" y="1"/>
                    <a:pt x="668" y="1"/>
                    <a:pt x="668" y="1"/>
                  </a:cubicBezTo>
                  <a:lnTo>
                    <a:pt x="657" y="1"/>
                  </a:lnTo>
                  <a:close/>
                  <a:moveTo>
                    <a:pt x="25" y="1"/>
                  </a:moveTo>
                  <a:cubicBezTo>
                    <a:pt x="25" y="25"/>
                    <a:pt x="25" y="25"/>
                    <a:pt x="25" y="25"/>
                  </a:cubicBezTo>
                  <a:cubicBezTo>
                    <a:pt x="25" y="32"/>
                    <a:pt x="24" y="36"/>
                    <a:pt x="17" y="36"/>
                  </a:cubicBezTo>
                  <a:cubicBezTo>
                    <a:pt x="11" y="36"/>
                    <a:pt x="10" y="32"/>
                    <a:pt x="10" y="25"/>
                  </a:cubicBezTo>
                  <a:cubicBezTo>
                    <a:pt x="10" y="1"/>
                    <a:pt x="10" y="1"/>
                    <a:pt x="10" y="1"/>
                  </a:cubicBezTo>
                  <a:cubicBezTo>
                    <a:pt x="0" y="1"/>
                    <a:pt x="0" y="1"/>
                    <a:pt x="0" y="1"/>
                  </a:cubicBezTo>
                  <a:cubicBezTo>
                    <a:pt x="0" y="25"/>
                    <a:pt x="0" y="25"/>
                    <a:pt x="0" y="25"/>
                  </a:cubicBezTo>
                  <a:cubicBezTo>
                    <a:pt x="0" y="37"/>
                    <a:pt x="4" y="44"/>
                    <a:pt x="17" y="44"/>
                  </a:cubicBezTo>
                  <a:cubicBezTo>
                    <a:pt x="30" y="44"/>
                    <a:pt x="35" y="36"/>
                    <a:pt x="35" y="25"/>
                  </a:cubicBezTo>
                  <a:cubicBezTo>
                    <a:pt x="35" y="1"/>
                    <a:pt x="35" y="1"/>
                    <a:pt x="35" y="1"/>
                  </a:cubicBezTo>
                  <a:lnTo>
                    <a:pt x="25" y="1"/>
                  </a:lnTo>
                  <a:close/>
                  <a:moveTo>
                    <a:pt x="263" y="43"/>
                  </a:moveTo>
                  <a:cubicBezTo>
                    <a:pt x="273" y="43"/>
                    <a:pt x="273" y="43"/>
                    <a:pt x="273" y="43"/>
                  </a:cubicBezTo>
                  <a:cubicBezTo>
                    <a:pt x="273" y="1"/>
                    <a:pt x="273" y="1"/>
                    <a:pt x="273" y="1"/>
                  </a:cubicBezTo>
                  <a:cubicBezTo>
                    <a:pt x="263" y="1"/>
                    <a:pt x="263" y="1"/>
                    <a:pt x="263" y="1"/>
                  </a:cubicBezTo>
                  <a:lnTo>
                    <a:pt x="263" y="43"/>
                  </a:lnTo>
                  <a:close/>
                  <a:moveTo>
                    <a:pt x="255" y="5"/>
                  </a:moveTo>
                  <a:cubicBezTo>
                    <a:pt x="251" y="2"/>
                    <a:pt x="246" y="0"/>
                    <a:pt x="240" y="0"/>
                  </a:cubicBezTo>
                  <a:cubicBezTo>
                    <a:pt x="230" y="0"/>
                    <a:pt x="224" y="5"/>
                    <a:pt x="224" y="12"/>
                  </a:cubicBezTo>
                  <a:cubicBezTo>
                    <a:pt x="224" y="19"/>
                    <a:pt x="228" y="23"/>
                    <a:pt x="236" y="25"/>
                  </a:cubicBezTo>
                  <a:cubicBezTo>
                    <a:pt x="244" y="27"/>
                    <a:pt x="246" y="28"/>
                    <a:pt x="246" y="32"/>
                  </a:cubicBezTo>
                  <a:cubicBezTo>
                    <a:pt x="246" y="35"/>
                    <a:pt x="243" y="37"/>
                    <a:pt x="238" y="37"/>
                  </a:cubicBezTo>
                  <a:cubicBezTo>
                    <a:pt x="234" y="37"/>
                    <a:pt x="230" y="35"/>
                    <a:pt x="227" y="33"/>
                  </a:cubicBezTo>
                  <a:cubicBezTo>
                    <a:pt x="222" y="39"/>
                    <a:pt x="222" y="39"/>
                    <a:pt x="222" y="39"/>
                  </a:cubicBezTo>
                  <a:cubicBezTo>
                    <a:pt x="226" y="42"/>
                    <a:pt x="231" y="44"/>
                    <a:pt x="239" y="44"/>
                  </a:cubicBezTo>
                  <a:cubicBezTo>
                    <a:pt x="248" y="44"/>
                    <a:pt x="256" y="40"/>
                    <a:pt x="256" y="31"/>
                  </a:cubicBezTo>
                  <a:cubicBezTo>
                    <a:pt x="256" y="24"/>
                    <a:pt x="251" y="20"/>
                    <a:pt x="243" y="18"/>
                  </a:cubicBezTo>
                  <a:cubicBezTo>
                    <a:pt x="236" y="16"/>
                    <a:pt x="234" y="15"/>
                    <a:pt x="234" y="12"/>
                  </a:cubicBezTo>
                  <a:cubicBezTo>
                    <a:pt x="234" y="9"/>
                    <a:pt x="236" y="8"/>
                    <a:pt x="241" y="8"/>
                  </a:cubicBezTo>
                  <a:cubicBezTo>
                    <a:pt x="244" y="8"/>
                    <a:pt x="247" y="9"/>
                    <a:pt x="251" y="11"/>
                  </a:cubicBezTo>
                  <a:cubicBezTo>
                    <a:pt x="255" y="5"/>
                    <a:pt x="255" y="5"/>
                    <a:pt x="255" y="5"/>
                  </a:cubicBezTo>
                  <a:moveTo>
                    <a:pt x="420" y="5"/>
                  </a:moveTo>
                  <a:cubicBezTo>
                    <a:pt x="416" y="2"/>
                    <a:pt x="411" y="0"/>
                    <a:pt x="405" y="0"/>
                  </a:cubicBezTo>
                  <a:cubicBezTo>
                    <a:pt x="395" y="0"/>
                    <a:pt x="389" y="5"/>
                    <a:pt x="389" y="12"/>
                  </a:cubicBezTo>
                  <a:cubicBezTo>
                    <a:pt x="389" y="19"/>
                    <a:pt x="393" y="23"/>
                    <a:pt x="401" y="25"/>
                  </a:cubicBezTo>
                  <a:cubicBezTo>
                    <a:pt x="409" y="27"/>
                    <a:pt x="411" y="28"/>
                    <a:pt x="411" y="32"/>
                  </a:cubicBezTo>
                  <a:cubicBezTo>
                    <a:pt x="411" y="35"/>
                    <a:pt x="408" y="37"/>
                    <a:pt x="403" y="37"/>
                  </a:cubicBezTo>
                  <a:cubicBezTo>
                    <a:pt x="399" y="37"/>
                    <a:pt x="395" y="35"/>
                    <a:pt x="392" y="33"/>
                  </a:cubicBezTo>
                  <a:cubicBezTo>
                    <a:pt x="387" y="39"/>
                    <a:pt x="387" y="39"/>
                    <a:pt x="387" y="39"/>
                  </a:cubicBezTo>
                  <a:cubicBezTo>
                    <a:pt x="391" y="42"/>
                    <a:pt x="396" y="44"/>
                    <a:pt x="404" y="44"/>
                  </a:cubicBezTo>
                  <a:cubicBezTo>
                    <a:pt x="413" y="44"/>
                    <a:pt x="421" y="40"/>
                    <a:pt x="421" y="31"/>
                  </a:cubicBezTo>
                  <a:cubicBezTo>
                    <a:pt x="421" y="24"/>
                    <a:pt x="416" y="20"/>
                    <a:pt x="408" y="18"/>
                  </a:cubicBezTo>
                  <a:cubicBezTo>
                    <a:pt x="401" y="16"/>
                    <a:pt x="399" y="15"/>
                    <a:pt x="399" y="12"/>
                  </a:cubicBezTo>
                  <a:cubicBezTo>
                    <a:pt x="399" y="9"/>
                    <a:pt x="401" y="8"/>
                    <a:pt x="406" y="8"/>
                  </a:cubicBezTo>
                  <a:cubicBezTo>
                    <a:pt x="409" y="8"/>
                    <a:pt x="412" y="9"/>
                    <a:pt x="416" y="11"/>
                  </a:cubicBezTo>
                  <a:cubicBezTo>
                    <a:pt x="420" y="5"/>
                    <a:pt x="420" y="5"/>
                    <a:pt x="420" y="5"/>
                  </a:cubicBezTo>
                  <a:moveTo>
                    <a:pt x="68" y="0"/>
                  </a:moveTo>
                  <a:cubicBezTo>
                    <a:pt x="62" y="0"/>
                    <a:pt x="58" y="3"/>
                    <a:pt x="55" y="7"/>
                  </a:cubicBezTo>
                  <a:cubicBezTo>
                    <a:pt x="54" y="1"/>
                    <a:pt x="54" y="1"/>
                    <a:pt x="54" y="1"/>
                  </a:cubicBezTo>
                  <a:cubicBezTo>
                    <a:pt x="45" y="1"/>
                    <a:pt x="45" y="1"/>
                    <a:pt x="45" y="1"/>
                  </a:cubicBezTo>
                  <a:cubicBezTo>
                    <a:pt x="45" y="43"/>
                    <a:pt x="45" y="43"/>
                    <a:pt x="45" y="43"/>
                  </a:cubicBezTo>
                  <a:cubicBezTo>
                    <a:pt x="55" y="43"/>
                    <a:pt x="55" y="43"/>
                    <a:pt x="55" y="43"/>
                  </a:cubicBezTo>
                  <a:cubicBezTo>
                    <a:pt x="55" y="14"/>
                    <a:pt x="55" y="14"/>
                    <a:pt x="55" y="14"/>
                  </a:cubicBezTo>
                  <a:cubicBezTo>
                    <a:pt x="58" y="10"/>
                    <a:pt x="61" y="8"/>
                    <a:pt x="64" y="8"/>
                  </a:cubicBezTo>
                  <a:cubicBezTo>
                    <a:pt x="67" y="8"/>
                    <a:pt x="69" y="9"/>
                    <a:pt x="69" y="15"/>
                  </a:cubicBezTo>
                  <a:cubicBezTo>
                    <a:pt x="69" y="43"/>
                    <a:pt x="69" y="43"/>
                    <a:pt x="69" y="43"/>
                  </a:cubicBezTo>
                  <a:cubicBezTo>
                    <a:pt x="79" y="43"/>
                    <a:pt x="79" y="43"/>
                    <a:pt x="79" y="43"/>
                  </a:cubicBezTo>
                  <a:cubicBezTo>
                    <a:pt x="79" y="13"/>
                    <a:pt x="79" y="13"/>
                    <a:pt x="79" y="13"/>
                  </a:cubicBezTo>
                  <a:cubicBezTo>
                    <a:pt x="79" y="5"/>
                    <a:pt x="75" y="0"/>
                    <a:pt x="68" y="0"/>
                  </a:cubicBezTo>
                  <a:moveTo>
                    <a:pt x="90" y="43"/>
                  </a:moveTo>
                  <a:cubicBezTo>
                    <a:pt x="100" y="43"/>
                    <a:pt x="100" y="43"/>
                    <a:pt x="100" y="43"/>
                  </a:cubicBezTo>
                  <a:cubicBezTo>
                    <a:pt x="100" y="1"/>
                    <a:pt x="100" y="1"/>
                    <a:pt x="100" y="1"/>
                  </a:cubicBezTo>
                  <a:cubicBezTo>
                    <a:pt x="90" y="1"/>
                    <a:pt x="90" y="1"/>
                    <a:pt x="90" y="1"/>
                  </a:cubicBezTo>
                  <a:lnTo>
                    <a:pt x="90" y="43"/>
                  </a:lnTo>
                  <a:close/>
                  <a:moveTo>
                    <a:pt x="132" y="43"/>
                  </a:moveTo>
                  <a:cubicBezTo>
                    <a:pt x="145" y="1"/>
                    <a:pt x="145" y="1"/>
                    <a:pt x="145" y="1"/>
                  </a:cubicBezTo>
                  <a:cubicBezTo>
                    <a:pt x="135" y="1"/>
                    <a:pt x="135" y="1"/>
                    <a:pt x="135" y="1"/>
                  </a:cubicBezTo>
                  <a:cubicBezTo>
                    <a:pt x="126" y="35"/>
                    <a:pt x="126" y="35"/>
                    <a:pt x="126" y="35"/>
                  </a:cubicBezTo>
                  <a:cubicBezTo>
                    <a:pt x="116" y="1"/>
                    <a:pt x="116" y="1"/>
                    <a:pt x="116" y="1"/>
                  </a:cubicBezTo>
                  <a:cubicBezTo>
                    <a:pt x="105" y="1"/>
                    <a:pt x="105" y="1"/>
                    <a:pt x="105" y="1"/>
                  </a:cubicBezTo>
                  <a:cubicBezTo>
                    <a:pt x="119" y="43"/>
                    <a:pt x="119" y="43"/>
                    <a:pt x="119" y="43"/>
                  </a:cubicBezTo>
                  <a:lnTo>
                    <a:pt x="132" y="43"/>
                  </a:lnTo>
                  <a:close/>
                  <a:moveTo>
                    <a:pt x="309" y="9"/>
                  </a:moveTo>
                  <a:cubicBezTo>
                    <a:pt x="310" y="1"/>
                    <a:pt x="310" y="1"/>
                    <a:pt x="310" y="1"/>
                  </a:cubicBezTo>
                  <a:cubicBezTo>
                    <a:pt x="278" y="1"/>
                    <a:pt x="278" y="1"/>
                    <a:pt x="278" y="1"/>
                  </a:cubicBezTo>
                  <a:cubicBezTo>
                    <a:pt x="278" y="9"/>
                    <a:pt x="278" y="9"/>
                    <a:pt x="278" y="9"/>
                  </a:cubicBezTo>
                  <a:cubicBezTo>
                    <a:pt x="289" y="9"/>
                    <a:pt x="289" y="9"/>
                    <a:pt x="289" y="9"/>
                  </a:cubicBezTo>
                  <a:cubicBezTo>
                    <a:pt x="289" y="43"/>
                    <a:pt x="289" y="43"/>
                    <a:pt x="289" y="43"/>
                  </a:cubicBezTo>
                  <a:cubicBezTo>
                    <a:pt x="299" y="43"/>
                    <a:pt x="299" y="43"/>
                    <a:pt x="299" y="43"/>
                  </a:cubicBezTo>
                  <a:cubicBezTo>
                    <a:pt x="299" y="9"/>
                    <a:pt x="299" y="9"/>
                    <a:pt x="299" y="9"/>
                  </a:cubicBezTo>
                  <a:lnTo>
                    <a:pt x="309" y="9"/>
                  </a:lnTo>
                  <a:close/>
                  <a:moveTo>
                    <a:pt x="176" y="8"/>
                  </a:moveTo>
                  <a:cubicBezTo>
                    <a:pt x="177" y="1"/>
                    <a:pt x="177" y="1"/>
                    <a:pt x="177" y="1"/>
                  </a:cubicBezTo>
                  <a:cubicBezTo>
                    <a:pt x="151" y="1"/>
                    <a:pt x="151" y="1"/>
                    <a:pt x="151" y="1"/>
                  </a:cubicBezTo>
                  <a:cubicBezTo>
                    <a:pt x="151" y="43"/>
                    <a:pt x="151" y="43"/>
                    <a:pt x="151" y="43"/>
                  </a:cubicBezTo>
                  <a:cubicBezTo>
                    <a:pt x="177" y="43"/>
                    <a:pt x="177" y="43"/>
                    <a:pt x="177" y="43"/>
                  </a:cubicBezTo>
                  <a:cubicBezTo>
                    <a:pt x="177" y="36"/>
                    <a:pt x="177" y="36"/>
                    <a:pt x="177" y="36"/>
                  </a:cubicBezTo>
                  <a:cubicBezTo>
                    <a:pt x="161" y="36"/>
                    <a:pt x="161" y="36"/>
                    <a:pt x="161" y="36"/>
                  </a:cubicBezTo>
                  <a:cubicBezTo>
                    <a:pt x="161" y="25"/>
                    <a:pt x="161" y="25"/>
                    <a:pt x="161" y="25"/>
                  </a:cubicBezTo>
                  <a:cubicBezTo>
                    <a:pt x="174" y="25"/>
                    <a:pt x="174" y="25"/>
                    <a:pt x="174" y="25"/>
                  </a:cubicBezTo>
                  <a:cubicBezTo>
                    <a:pt x="174" y="18"/>
                    <a:pt x="174" y="18"/>
                    <a:pt x="174" y="18"/>
                  </a:cubicBezTo>
                  <a:cubicBezTo>
                    <a:pt x="161" y="18"/>
                    <a:pt x="161" y="18"/>
                    <a:pt x="161" y="18"/>
                  </a:cubicBezTo>
                  <a:cubicBezTo>
                    <a:pt x="161" y="8"/>
                    <a:pt x="161" y="8"/>
                    <a:pt x="161" y="8"/>
                  </a:cubicBezTo>
                  <a:lnTo>
                    <a:pt x="176" y="8"/>
                  </a:lnTo>
                  <a:close/>
                  <a:moveTo>
                    <a:pt x="195" y="20"/>
                  </a:moveTo>
                  <a:cubicBezTo>
                    <a:pt x="195" y="8"/>
                    <a:pt x="195" y="8"/>
                    <a:pt x="195" y="8"/>
                  </a:cubicBezTo>
                  <a:cubicBezTo>
                    <a:pt x="198" y="8"/>
                    <a:pt x="198" y="8"/>
                    <a:pt x="198" y="8"/>
                  </a:cubicBezTo>
                  <a:cubicBezTo>
                    <a:pt x="203" y="8"/>
                    <a:pt x="206" y="10"/>
                    <a:pt x="206" y="14"/>
                  </a:cubicBezTo>
                  <a:cubicBezTo>
                    <a:pt x="206" y="18"/>
                    <a:pt x="203" y="20"/>
                    <a:pt x="199" y="20"/>
                  </a:cubicBezTo>
                  <a:lnTo>
                    <a:pt x="195" y="20"/>
                  </a:lnTo>
                  <a:close/>
                  <a:moveTo>
                    <a:pt x="199" y="27"/>
                  </a:moveTo>
                  <a:cubicBezTo>
                    <a:pt x="207" y="43"/>
                    <a:pt x="207" y="43"/>
                    <a:pt x="207" y="43"/>
                  </a:cubicBezTo>
                  <a:cubicBezTo>
                    <a:pt x="219" y="43"/>
                    <a:pt x="219" y="43"/>
                    <a:pt x="219" y="43"/>
                  </a:cubicBezTo>
                  <a:cubicBezTo>
                    <a:pt x="208" y="25"/>
                    <a:pt x="208" y="25"/>
                    <a:pt x="208" y="25"/>
                  </a:cubicBezTo>
                  <a:cubicBezTo>
                    <a:pt x="213" y="23"/>
                    <a:pt x="216" y="20"/>
                    <a:pt x="216" y="14"/>
                  </a:cubicBezTo>
                  <a:cubicBezTo>
                    <a:pt x="216" y="5"/>
                    <a:pt x="210" y="1"/>
                    <a:pt x="198" y="1"/>
                  </a:cubicBezTo>
                  <a:cubicBezTo>
                    <a:pt x="185" y="1"/>
                    <a:pt x="185" y="1"/>
                    <a:pt x="185" y="1"/>
                  </a:cubicBezTo>
                  <a:cubicBezTo>
                    <a:pt x="185" y="43"/>
                    <a:pt x="185" y="43"/>
                    <a:pt x="185" y="43"/>
                  </a:cubicBezTo>
                  <a:cubicBezTo>
                    <a:pt x="195" y="43"/>
                    <a:pt x="195" y="43"/>
                    <a:pt x="195" y="43"/>
                  </a:cubicBezTo>
                  <a:cubicBezTo>
                    <a:pt x="195" y="27"/>
                    <a:pt x="195" y="27"/>
                    <a:pt x="195" y="27"/>
                  </a:cubicBezTo>
                  <a:lnTo>
                    <a:pt x="199" y="27"/>
                  </a:lnTo>
                  <a:close/>
                  <a:moveTo>
                    <a:pt x="385" y="9"/>
                  </a:moveTo>
                  <a:cubicBezTo>
                    <a:pt x="386" y="1"/>
                    <a:pt x="386" y="1"/>
                    <a:pt x="386" y="1"/>
                  </a:cubicBezTo>
                  <a:cubicBezTo>
                    <a:pt x="353" y="1"/>
                    <a:pt x="353" y="1"/>
                    <a:pt x="353" y="1"/>
                  </a:cubicBezTo>
                  <a:cubicBezTo>
                    <a:pt x="353" y="9"/>
                    <a:pt x="353" y="9"/>
                    <a:pt x="353" y="9"/>
                  </a:cubicBezTo>
                  <a:cubicBezTo>
                    <a:pt x="364" y="9"/>
                    <a:pt x="364" y="9"/>
                    <a:pt x="364" y="9"/>
                  </a:cubicBezTo>
                  <a:cubicBezTo>
                    <a:pt x="364" y="43"/>
                    <a:pt x="364" y="43"/>
                    <a:pt x="364" y="43"/>
                  </a:cubicBezTo>
                  <a:cubicBezTo>
                    <a:pt x="374" y="43"/>
                    <a:pt x="374" y="43"/>
                    <a:pt x="374" y="43"/>
                  </a:cubicBezTo>
                  <a:cubicBezTo>
                    <a:pt x="374" y="9"/>
                    <a:pt x="374" y="9"/>
                    <a:pt x="374" y="9"/>
                  </a:cubicBezTo>
                  <a:lnTo>
                    <a:pt x="385" y="9"/>
                  </a:lnTo>
                  <a:close/>
                  <a:moveTo>
                    <a:pt x="336" y="27"/>
                  </a:moveTo>
                  <a:cubicBezTo>
                    <a:pt x="327" y="27"/>
                    <a:pt x="327" y="27"/>
                    <a:pt x="327" y="27"/>
                  </a:cubicBezTo>
                  <a:cubicBezTo>
                    <a:pt x="331" y="8"/>
                    <a:pt x="331" y="8"/>
                    <a:pt x="331" y="8"/>
                  </a:cubicBezTo>
                  <a:lnTo>
                    <a:pt x="336" y="27"/>
                  </a:lnTo>
                  <a:close/>
                  <a:moveTo>
                    <a:pt x="337" y="34"/>
                  </a:moveTo>
                  <a:cubicBezTo>
                    <a:pt x="340" y="43"/>
                    <a:pt x="340" y="43"/>
                    <a:pt x="340" y="43"/>
                  </a:cubicBezTo>
                  <a:cubicBezTo>
                    <a:pt x="350" y="43"/>
                    <a:pt x="350" y="43"/>
                    <a:pt x="350" y="43"/>
                  </a:cubicBezTo>
                  <a:cubicBezTo>
                    <a:pt x="338" y="1"/>
                    <a:pt x="338" y="1"/>
                    <a:pt x="338" y="1"/>
                  </a:cubicBezTo>
                  <a:cubicBezTo>
                    <a:pt x="325" y="1"/>
                    <a:pt x="325" y="1"/>
                    <a:pt x="325" y="1"/>
                  </a:cubicBezTo>
                  <a:cubicBezTo>
                    <a:pt x="313" y="43"/>
                    <a:pt x="313" y="43"/>
                    <a:pt x="313" y="43"/>
                  </a:cubicBezTo>
                  <a:cubicBezTo>
                    <a:pt x="323" y="43"/>
                    <a:pt x="323" y="43"/>
                    <a:pt x="323" y="43"/>
                  </a:cubicBezTo>
                  <a:cubicBezTo>
                    <a:pt x="325" y="34"/>
                    <a:pt x="325" y="34"/>
                    <a:pt x="325" y="34"/>
                  </a:cubicBezTo>
                  <a:lnTo>
                    <a:pt x="337" y="34"/>
                  </a:lnTo>
                  <a:close/>
                  <a:moveTo>
                    <a:pt x="314" y="1"/>
                  </a:moveTo>
                  <a:cubicBezTo>
                    <a:pt x="314" y="9"/>
                    <a:pt x="314" y="9"/>
                    <a:pt x="314" y="9"/>
                  </a:cubicBezTo>
                  <a:cubicBezTo>
                    <a:pt x="320" y="9"/>
                    <a:pt x="320" y="9"/>
                    <a:pt x="320" y="9"/>
                  </a:cubicBezTo>
                  <a:cubicBezTo>
                    <a:pt x="321" y="1"/>
                    <a:pt x="321" y="1"/>
                    <a:pt x="321" y="1"/>
                  </a:cubicBezTo>
                  <a:lnTo>
                    <a:pt x="314" y="1"/>
                  </a:lnTo>
                  <a:close/>
                  <a:moveTo>
                    <a:pt x="343" y="1"/>
                  </a:moveTo>
                  <a:cubicBezTo>
                    <a:pt x="343" y="9"/>
                    <a:pt x="343" y="9"/>
                    <a:pt x="343" y="9"/>
                  </a:cubicBezTo>
                  <a:cubicBezTo>
                    <a:pt x="349" y="9"/>
                    <a:pt x="349" y="9"/>
                    <a:pt x="349" y="9"/>
                  </a:cubicBezTo>
                  <a:cubicBezTo>
                    <a:pt x="350" y="1"/>
                    <a:pt x="350" y="1"/>
                    <a:pt x="350" y="1"/>
                  </a:cubicBezTo>
                  <a:lnTo>
                    <a:pt x="343" y="1"/>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1"/>
            <p:cNvSpPr>
              <a:spLocks/>
            </p:cNvSpPr>
            <p:nvPr userDrawn="1"/>
          </p:nvSpPr>
          <p:spPr bwMode="auto">
            <a:xfrm>
              <a:off x="211" y="1797"/>
              <a:ext cx="218" cy="288"/>
            </a:xfrm>
            <a:custGeom>
              <a:avLst/>
              <a:gdLst>
                <a:gd name="T0" fmla="*/ 0 w 218"/>
                <a:gd name="T1" fmla="*/ 288 h 288"/>
                <a:gd name="T2" fmla="*/ 0 w 218"/>
                <a:gd name="T3" fmla="*/ 125 h 288"/>
                <a:gd name="T4" fmla="*/ 218 w 218"/>
                <a:gd name="T5" fmla="*/ 0 h 288"/>
                <a:gd name="T6" fmla="*/ 218 w 218"/>
                <a:gd name="T7" fmla="*/ 163 h 288"/>
                <a:gd name="T8" fmla="*/ 0 w 218"/>
                <a:gd name="T9" fmla="*/ 288 h 288"/>
              </a:gdLst>
              <a:ahLst/>
              <a:cxnLst>
                <a:cxn ang="0">
                  <a:pos x="T0" y="T1"/>
                </a:cxn>
                <a:cxn ang="0">
                  <a:pos x="T2" y="T3"/>
                </a:cxn>
                <a:cxn ang="0">
                  <a:pos x="T4" y="T5"/>
                </a:cxn>
                <a:cxn ang="0">
                  <a:pos x="T6" y="T7"/>
                </a:cxn>
                <a:cxn ang="0">
                  <a:pos x="T8" y="T9"/>
                </a:cxn>
              </a:cxnLst>
              <a:rect l="0" t="0" r="r" b="b"/>
              <a:pathLst>
                <a:path w="218" h="288">
                  <a:moveTo>
                    <a:pt x="0" y="288"/>
                  </a:moveTo>
                  <a:lnTo>
                    <a:pt x="0" y="125"/>
                  </a:lnTo>
                  <a:lnTo>
                    <a:pt x="218" y="0"/>
                  </a:lnTo>
                  <a:lnTo>
                    <a:pt x="218" y="163"/>
                  </a:lnTo>
                  <a:lnTo>
                    <a:pt x="0" y="288"/>
                  </a:lnTo>
                  <a:close/>
                </a:path>
              </a:pathLst>
            </a:custGeom>
            <a:solidFill>
              <a:srgbClr val="8AD5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2"/>
            <p:cNvSpPr>
              <a:spLocks/>
            </p:cNvSpPr>
            <p:nvPr userDrawn="1"/>
          </p:nvSpPr>
          <p:spPr bwMode="auto">
            <a:xfrm>
              <a:off x="0" y="1797"/>
              <a:ext cx="211" cy="288"/>
            </a:xfrm>
            <a:custGeom>
              <a:avLst/>
              <a:gdLst>
                <a:gd name="T0" fmla="*/ 0 w 211"/>
                <a:gd name="T1" fmla="*/ 0 h 288"/>
                <a:gd name="T2" fmla="*/ 0 w 211"/>
                <a:gd name="T3" fmla="*/ 163 h 288"/>
                <a:gd name="T4" fmla="*/ 211 w 211"/>
                <a:gd name="T5" fmla="*/ 288 h 288"/>
                <a:gd name="T6" fmla="*/ 211 w 211"/>
                <a:gd name="T7" fmla="*/ 125 h 288"/>
                <a:gd name="T8" fmla="*/ 0 w 211"/>
                <a:gd name="T9" fmla="*/ 0 h 288"/>
              </a:gdLst>
              <a:ahLst/>
              <a:cxnLst>
                <a:cxn ang="0">
                  <a:pos x="T0" y="T1"/>
                </a:cxn>
                <a:cxn ang="0">
                  <a:pos x="T2" y="T3"/>
                </a:cxn>
                <a:cxn ang="0">
                  <a:pos x="T4" y="T5"/>
                </a:cxn>
                <a:cxn ang="0">
                  <a:pos x="T6" y="T7"/>
                </a:cxn>
                <a:cxn ang="0">
                  <a:pos x="T8" y="T9"/>
                </a:cxn>
              </a:cxnLst>
              <a:rect l="0" t="0" r="r" b="b"/>
              <a:pathLst>
                <a:path w="211" h="288">
                  <a:moveTo>
                    <a:pt x="0" y="0"/>
                  </a:moveTo>
                  <a:lnTo>
                    <a:pt x="0" y="163"/>
                  </a:lnTo>
                  <a:lnTo>
                    <a:pt x="211" y="288"/>
                  </a:lnTo>
                  <a:lnTo>
                    <a:pt x="211" y="125"/>
                  </a:lnTo>
                  <a:lnTo>
                    <a:pt x="0" y="0"/>
                  </a:lnTo>
                  <a:close/>
                </a:path>
              </a:pathLst>
            </a:custGeom>
            <a:solidFill>
              <a:srgbClr val="00A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3"/>
            <p:cNvSpPr>
              <a:spLocks/>
            </p:cNvSpPr>
            <p:nvPr userDrawn="1"/>
          </p:nvSpPr>
          <p:spPr bwMode="auto">
            <a:xfrm>
              <a:off x="0" y="2004"/>
              <a:ext cx="211" cy="206"/>
            </a:xfrm>
            <a:custGeom>
              <a:avLst/>
              <a:gdLst>
                <a:gd name="T0" fmla="*/ 0 w 211"/>
                <a:gd name="T1" fmla="*/ 206 h 206"/>
                <a:gd name="T2" fmla="*/ 0 w 211"/>
                <a:gd name="T3" fmla="*/ 43 h 206"/>
                <a:gd name="T4" fmla="*/ 75 w 211"/>
                <a:gd name="T5" fmla="*/ 0 h 206"/>
                <a:gd name="T6" fmla="*/ 211 w 211"/>
                <a:gd name="T7" fmla="*/ 81 h 206"/>
                <a:gd name="T8" fmla="*/ 0 w 211"/>
                <a:gd name="T9" fmla="*/ 206 h 206"/>
              </a:gdLst>
              <a:ahLst/>
              <a:cxnLst>
                <a:cxn ang="0">
                  <a:pos x="T0" y="T1"/>
                </a:cxn>
                <a:cxn ang="0">
                  <a:pos x="T2" y="T3"/>
                </a:cxn>
                <a:cxn ang="0">
                  <a:pos x="T4" y="T5"/>
                </a:cxn>
                <a:cxn ang="0">
                  <a:pos x="T6" y="T7"/>
                </a:cxn>
                <a:cxn ang="0">
                  <a:pos x="T8" y="T9"/>
                </a:cxn>
              </a:cxnLst>
              <a:rect l="0" t="0" r="r" b="b"/>
              <a:pathLst>
                <a:path w="211" h="206">
                  <a:moveTo>
                    <a:pt x="0" y="206"/>
                  </a:moveTo>
                  <a:lnTo>
                    <a:pt x="0" y="43"/>
                  </a:lnTo>
                  <a:lnTo>
                    <a:pt x="75" y="0"/>
                  </a:lnTo>
                  <a:lnTo>
                    <a:pt x="211" y="81"/>
                  </a:lnTo>
                  <a:lnTo>
                    <a:pt x="0" y="206"/>
                  </a:lnTo>
                  <a:close/>
                </a:path>
              </a:pathLst>
            </a:custGeom>
            <a:solidFill>
              <a:srgbClr val="0054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34" name="Group 46"/>
          <p:cNvGrpSpPr>
            <a:grpSpLocks noChangeAspect="1"/>
          </p:cNvGrpSpPr>
          <p:nvPr userDrawn="1"/>
        </p:nvGrpSpPr>
        <p:grpSpPr bwMode="auto">
          <a:xfrm>
            <a:off x="3275856" y="-5960"/>
            <a:ext cx="5868144" cy="639791"/>
            <a:chOff x="0" y="1846"/>
            <a:chExt cx="5760" cy="628"/>
          </a:xfrm>
        </p:grpSpPr>
        <p:sp>
          <p:nvSpPr>
            <p:cNvPr id="35" name="AutoShape 45"/>
            <p:cNvSpPr>
              <a:spLocks noChangeAspect="1" noChangeArrowheads="1" noTextEdit="1"/>
            </p:cNvSpPr>
            <p:nvPr userDrawn="1"/>
          </p:nvSpPr>
          <p:spPr bwMode="auto">
            <a:xfrm>
              <a:off x="0" y="1846"/>
              <a:ext cx="5760" cy="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7"/>
            <p:cNvSpPr>
              <a:spLocks/>
            </p:cNvSpPr>
            <p:nvPr userDrawn="1"/>
          </p:nvSpPr>
          <p:spPr bwMode="auto">
            <a:xfrm>
              <a:off x="0" y="1846"/>
              <a:ext cx="5760" cy="628"/>
            </a:xfrm>
            <a:custGeom>
              <a:avLst/>
              <a:gdLst>
                <a:gd name="T0" fmla="*/ 0 w 5760"/>
                <a:gd name="T1" fmla="*/ 0 h 628"/>
                <a:gd name="T2" fmla="*/ 361 w 5760"/>
                <a:gd name="T3" fmla="*/ 628 h 628"/>
                <a:gd name="T4" fmla="*/ 5760 w 5760"/>
                <a:gd name="T5" fmla="*/ 628 h 628"/>
                <a:gd name="T6" fmla="*/ 5760 w 5760"/>
                <a:gd name="T7" fmla="*/ 0 h 628"/>
                <a:gd name="T8" fmla="*/ 0 w 5760"/>
                <a:gd name="T9" fmla="*/ 0 h 628"/>
              </a:gdLst>
              <a:ahLst/>
              <a:cxnLst>
                <a:cxn ang="0">
                  <a:pos x="T0" y="T1"/>
                </a:cxn>
                <a:cxn ang="0">
                  <a:pos x="T2" y="T3"/>
                </a:cxn>
                <a:cxn ang="0">
                  <a:pos x="T4" y="T5"/>
                </a:cxn>
                <a:cxn ang="0">
                  <a:pos x="T6" y="T7"/>
                </a:cxn>
                <a:cxn ang="0">
                  <a:pos x="T8" y="T9"/>
                </a:cxn>
              </a:cxnLst>
              <a:rect l="0" t="0" r="r" b="b"/>
              <a:pathLst>
                <a:path w="5760" h="628">
                  <a:moveTo>
                    <a:pt x="0" y="0"/>
                  </a:moveTo>
                  <a:lnTo>
                    <a:pt x="361" y="628"/>
                  </a:lnTo>
                  <a:lnTo>
                    <a:pt x="5760" y="628"/>
                  </a:lnTo>
                  <a:lnTo>
                    <a:pt x="5760" y="0"/>
                  </a:lnTo>
                  <a:lnTo>
                    <a:pt x="0" y="0"/>
                  </a:lnTo>
                  <a:close/>
                </a:path>
              </a:pathLst>
            </a:custGeom>
            <a:solidFill>
              <a:srgbClr val="E5F4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Tree>
    <p:extLst>
      <p:ext uri="{BB962C8B-B14F-4D97-AF65-F5344CB8AC3E}">
        <p14:creationId xmlns:p14="http://schemas.microsoft.com/office/powerpoint/2010/main" val="282271675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hdr="0" ftr="0" dt="0"/>
  <p:txStyles>
    <p:titleStyle>
      <a:lvl1pPr algn="l" defTabSz="914400" rtl="0" eaLnBrk="1" latinLnBrk="0" hangingPunct="1">
        <a:spcBef>
          <a:spcPct val="0"/>
        </a:spcBef>
        <a:buNone/>
        <a:defRPr sz="2800" b="1" kern="1200">
          <a:solidFill>
            <a:srgbClr val="0056A2"/>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Clr>
          <a:srgbClr val="0056A2"/>
        </a:buClr>
        <a:buFont typeface="Wingdings" panose="05000000000000000000" pitchFamily="2" charset="2"/>
        <a:buNone/>
        <a:defRPr sz="2800" b="1" kern="1200">
          <a:solidFill>
            <a:schemeClr val="tx1"/>
          </a:solidFill>
          <a:latin typeface="Arial" panose="020B0604020202020204" pitchFamily="34" charset="0"/>
          <a:ea typeface="+mn-ea"/>
          <a:cs typeface="Arial" panose="020B0604020202020204" pitchFamily="34" charset="0"/>
        </a:defRPr>
      </a:lvl1pPr>
      <a:lvl2pPr marL="285750" indent="-28575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2pPr>
      <a:lvl3pPr marL="433388"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3pPr>
      <a:lvl4pPr marL="717550"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4pPr>
      <a:lvl5pPr marL="987425"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1.xml"/><Relationship Id="rId1" Type="http://schemas.openxmlformats.org/officeDocument/2006/relationships/slideLayout" Target="../slideLayouts/slideLayout17.xml"/><Relationship Id="rId5" Type="http://schemas.openxmlformats.org/officeDocument/2006/relationships/image" Target="../media/image21.emf"/><Relationship Id="rId4" Type="http://schemas.openxmlformats.org/officeDocument/2006/relationships/image" Target="../media/image20.emf"/></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2.png"/><Relationship Id="rId7" Type="http://schemas.openxmlformats.org/officeDocument/2006/relationships/image" Target="../media/image41.sv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24.png"/><Relationship Id="rId11" Type="http://schemas.openxmlformats.org/officeDocument/2006/relationships/image" Target="../media/image45.svg"/><Relationship Id="rId5" Type="http://schemas.openxmlformats.org/officeDocument/2006/relationships/image" Target="../media/image39.svg"/><Relationship Id="rId10" Type="http://schemas.openxmlformats.org/officeDocument/2006/relationships/image" Target="../media/image26.png"/><Relationship Id="rId4" Type="http://schemas.openxmlformats.org/officeDocument/2006/relationships/image" Target="../media/image23.png"/><Relationship Id="rId9" Type="http://schemas.openxmlformats.org/officeDocument/2006/relationships/image" Target="../media/image43.svg"/></Relationships>
</file>

<file path=ppt/slides/_rels/slide1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7.png"/><Relationship Id="rId7" Type="http://schemas.openxmlformats.org/officeDocument/2006/relationships/image" Target="../media/image10.sv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7.svg"/><Relationship Id="rId9" Type="http://schemas.openxmlformats.org/officeDocument/2006/relationships/image" Target="../media/image31.gif"/></Relationships>
</file>

<file path=ppt/slides/_rels/slide1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50.svg"/></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6.xml"/><Relationship Id="rId1" Type="http://schemas.openxmlformats.org/officeDocument/2006/relationships/slideLayout" Target="../slideLayouts/slideLayout1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8.xml"/><Relationship Id="rId1" Type="http://schemas.openxmlformats.org/officeDocument/2006/relationships/slideLayout" Target="../slideLayouts/slideLayout1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14.xml"/><Relationship Id="rId5" Type="http://schemas.openxmlformats.org/officeDocument/2006/relationships/image" Target="../media/image47.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49.gi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5.png"/><Relationship Id="rId7"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79.svg"/><Relationship Id="rId2" Type="http://schemas.openxmlformats.org/officeDocument/2006/relationships/notesSlide" Target="../notesSlides/notesSlide25.xml"/><Relationship Id="rId1" Type="http://schemas.openxmlformats.org/officeDocument/2006/relationships/slideLayout" Target="../slideLayouts/slideLayout16.xml"/><Relationship Id="rId6" Type="http://schemas.openxmlformats.org/officeDocument/2006/relationships/image" Target="../media/image56.png"/><Relationship Id="rId5" Type="http://schemas.openxmlformats.org/officeDocument/2006/relationships/image" Target="../media/image77.svg"/><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image" Target="../media/image57.emf"/><Relationship Id="rId7" Type="http://schemas.openxmlformats.org/officeDocument/2006/relationships/image" Target="../media/image77.svg"/><Relationship Id="rId2" Type="http://schemas.openxmlformats.org/officeDocument/2006/relationships/notesSlide" Target="../notesSlides/notesSlide26.xml"/><Relationship Id="rId1" Type="http://schemas.openxmlformats.org/officeDocument/2006/relationships/slideLayout" Target="../slideLayouts/slideLayout14.xml"/><Relationship Id="rId6" Type="http://schemas.openxmlformats.org/officeDocument/2006/relationships/image" Target="../media/image55.png"/><Relationship Id="rId5" Type="http://schemas.openxmlformats.org/officeDocument/2006/relationships/image" Target="../media/image79.svg"/><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7.xml"/><Relationship Id="rId1" Type="http://schemas.openxmlformats.org/officeDocument/2006/relationships/slideLayout" Target="../slideLayouts/slideLayout14.xml"/><Relationship Id="rId5" Type="http://schemas.openxmlformats.org/officeDocument/2006/relationships/image" Target="../media/image60.PNG"/><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8.xml"/><Relationship Id="rId1" Type="http://schemas.openxmlformats.org/officeDocument/2006/relationships/slideLayout" Target="../slideLayouts/slideLayout1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emf"/><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8" Type="http://schemas.openxmlformats.org/officeDocument/2006/relationships/image" Target="../media/image67.emf"/><Relationship Id="rId3" Type="http://schemas.openxmlformats.org/officeDocument/2006/relationships/diagramLayout" Target="../diagrams/layout10.xml"/><Relationship Id="rId7" Type="http://schemas.openxmlformats.org/officeDocument/2006/relationships/image" Target="../media/image66.emf"/><Relationship Id="rId2" Type="http://schemas.openxmlformats.org/officeDocument/2006/relationships/diagramData" Target="../diagrams/data10.xml"/><Relationship Id="rId1" Type="http://schemas.openxmlformats.org/officeDocument/2006/relationships/slideLayout" Target="../slideLayouts/slideLayout14.xml"/><Relationship Id="rId6" Type="http://schemas.microsoft.com/office/2007/relationships/diagramDrawing" Target="../diagrams/drawing10.xml"/><Relationship Id="rId11" Type="http://schemas.openxmlformats.org/officeDocument/2006/relationships/image" Target="../media/image70.emf"/><Relationship Id="rId5" Type="http://schemas.openxmlformats.org/officeDocument/2006/relationships/diagramColors" Target="../diagrams/colors10.xml"/><Relationship Id="rId10" Type="http://schemas.openxmlformats.org/officeDocument/2006/relationships/image" Target="../media/image69.emf"/><Relationship Id="rId4" Type="http://schemas.openxmlformats.org/officeDocument/2006/relationships/diagramQuickStyle" Target="../diagrams/quickStyle10.xml"/><Relationship Id="rId9" Type="http://schemas.openxmlformats.org/officeDocument/2006/relationships/image" Target="../media/image68.emf"/></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8.sv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image" Target="../media/image16.svg"/><Relationship Id="rId5" Type="http://schemas.openxmlformats.org/officeDocument/2006/relationships/diagramQuickStyle" Target="../diagrams/quickStyle3.xml"/><Relationship Id="rId15" Type="http://schemas.openxmlformats.org/officeDocument/2006/relationships/image" Target="../media/image20.svg"/><Relationship Id="rId10" Type="http://schemas.openxmlformats.org/officeDocument/2006/relationships/image" Target="../media/image7.png"/><Relationship Id="rId4" Type="http://schemas.openxmlformats.org/officeDocument/2006/relationships/diagramLayout" Target="../diagrams/layout3.xml"/><Relationship Id="rId9" Type="http://schemas.openxmlformats.org/officeDocument/2006/relationships/image" Target="../media/image14.svg"/><Relationship Id="rId14" Type="http://schemas.openxmlformats.org/officeDocument/2006/relationships/image" Target="../media/image9.png"/></Relationships>
</file>

<file path=ppt/slides/_rels/slide40.xml.rels><?xml version="1.0" encoding="UTF-8" standalone="yes"?>
<Relationships xmlns="http://schemas.openxmlformats.org/package/2006/relationships"><Relationship Id="rId8" Type="http://schemas.openxmlformats.org/officeDocument/2006/relationships/image" Target="../media/image71.emf"/><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openxmlformats.org/officeDocument/2006/relationships/diagramColors" Target="../diagrams/colors11.xml"/><Relationship Id="rId11" Type="http://schemas.openxmlformats.org/officeDocument/2006/relationships/image" Target="../media/image74.emf"/><Relationship Id="rId5" Type="http://schemas.openxmlformats.org/officeDocument/2006/relationships/diagramQuickStyle" Target="../diagrams/quickStyle11.xml"/><Relationship Id="rId10" Type="http://schemas.openxmlformats.org/officeDocument/2006/relationships/image" Target="../media/image73.emf"/><Relationship Id="rId4" Type="http://schemas.openxmlformats.org/officeDocument/2006/relationships/diagramLayout" Target="../diagrams/layout11.xml"/><Relationship Id="rId9" Type="http://schemas.openxmlformats.org/officeDocument/2006/relationships/image" Target="../media/image72.emf"/></Relationships>
</file>

<file path=ppt/slides/_rels/slide4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2.xml"/><Relationship Id="rId5" Type="http://schemas.openxmlformats.org/officeDocument/2006/relationships/image" Target="../media/image79.png"/><Relationship Id="rId4" Type="http://schemas.openxmlformats.org/officeDocument/2006/relationships/image" Target="../media/image78.png"/></Relationships>
</file>

<file path=ppt/slides/_rels/slide4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1.xml"/><Relationship Id="rId1" Type="http://schemas.openxmlformats.org/officeDocument/2006/relationships/slideLayout" Target="../slideLayouts/slideLayout14.xml"/><Relationship Id="rId6" Type="http://schemas.openxmlformats.org/officeDocument/2006/relationships/image" Target="../media/image111.svg"/><Relationship Id="rId5" Type="http://schemas.openxmlformats.org/officeDocument/2006/relationships/image" Target="../media/image83.png"/><Relationship Id="rId4" Type="http://schemas.openxmlformats.org/officeDocument/2006/relationships/image" Target="../media/image77.sv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0.png"/><Relationship Id="rId7" Type="http://schemas.openxmlformats.org/officeDocument/2006/relationships/diagramColors" Target="../diagrams/colors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2.xml"/></Relationships>
</file>

<file path=ppt/slides/_rels/slide5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85.png"/><Relationship Id="rId1" Type="http://schemas.openxmlformats.org/officeDocument/2006/relationships/slideLayout" Target="../slideLayouts/slideLayout18.xml"/><Relationship Id="rId6" Type="http://schemas.openxmlformats.org/officeDocument/2006/relationships/image" Target="../media/image77.svg"/><Relationship Id="rId5" Type="http://schemas.openxmlformats.org/officeDocument/2006/relationships/image" Target="../media/image55.png"/><Relationship Id="rId4" Type="http://schemas.openxmlformats.org/officeDocument/2006/relationships/image" Target="../media/image79.svg"/></Relationships>
</file>

<file path=ppt/slides/_rels/slide52.xml.rels><?xml version="1.0" encoding="UTF-8" standalone="yes"?>
<Relationships xmlns="http://schemas.openxmlformats.org/package/2006/relationships"><Relationship Id="rId8" Type="http://schemas.openxmlformats.org/officeDocument/2006/relationships/image" Target="../media/image86.png"/><Relationship Id="rId13" Type="http://schemas.openxmlformats.org/officeDocument/2006/relationships/image" Target="../media/image119.svg"/><Relationship Id="rId3" Type="http://schemas.openxmlformats.org/officeDocument/2006/relationships/diagramData" Target="../diagrams/data12.xml"/><Relationship Id="rId7" Type="http://schemas.microsoft.com/office/2007/relationships/diagramDrawing" Target="../diagrams/drawing12.xml"/><Relationship Id="rId12" Type="http://schemas.openxmlformats.org/officeDocument/2006/relationships/image" Target="../media/image88.png"/><Relationship Id="rId2" Type="http://schemas.openxmlformats.org/officeDocument/2006/relationships/notesSlide" Target="../notesSlides/notesSlide34.xml"/><Relationship Id="rId1" Type="http://schemas.openxmlformats.org/officeDocument/2006/relationships/slideLayout" Target="../slideLayouts/slideLayout18.xml"/><Relationship Id="rId6" Type="http://schemas.openxmlformats.org/officeDocument/2006/relationships/diagramColors" Target="../diagrams/colors12.xml"/><Relationship Id="rId11" Type="http://schemas.openxmlformats.org/officeDocument/2006/relationships/image" Target="../media/image117.svg"/><Relationship Id="rId5" Type="http://schemas.openxmlformats.org/officeDocument/2006/relationships/diagramQuickStyle" Target="../diagrams/quickStyle12.xml"/><Relationship Id="rId10" Type="http://schemas.openxmlformats.org/officeDocument/2006/relationships/image" Target="../media/image87.png"/><Relationship Id="rId4" Type="http://schemas.openxmlformats.org/officeDocument/2006/relationships/diagramLayout" Target="../diagrams/layout12.xml"/><Relationship Id="rId9" Type="http://schemas.openxmlformats.org/officeDocument/2006/relationships/image" Target="../media/image115.svg"/></Relationships>
</file>

<file path=ppt/slides/_rels/slide5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5.xml"/><Relationship Id="rId1" Type="http://schemas.openxmlformats.org/officeDocument/2006/relationships/slideLayout" Target="../slideLayouts/slideLayout18.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54.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6.xml"/><Relationship Id="rId1" Type="http://schemas.openxmlformats.org/officeDocument/2006/relationships/slideLayout" Target="../slideLayouts/slideLayout18.xml"/><Relationship Id="rId4" Type="http://schemas.openxmlformats.org/officeDocument/2006/relationships/image" Target="../media/image95.png"/></Relationships>
</file>

<file path=ppt/slides/_rels/slide5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 Id="rId9" Type="http://schemas.openxmlformats.org/officeDocument/2006/relationships/image" Target="../media/image50.svg"/></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96.jpeg"/><Relationship Id="rId1" Type="http://schemas.openxmlformats.org/officeDocument/2006/relationships/slideLayout" Target="../slideLayouts/slideLayout5.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5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5.xml"/><Relationship Id="rId5" Type="http://schemas.openxmlformats.org/officeDocument/2006/relationships/image" Target="../media/image100.png"/><Relationship Id="rId4" Type="http://schemas.openxmlformats.org/officeDocument/2006/relationships/image" Target="../media/image99.png"/></Relationships>
</file>

<file path=ppt/slides/_rels/slide59.xml.rels><?xml version="1.0" encoding="UTF-8" standalone="yes"?>
<Relationships xmlns="http://schemas.openxmlformats.org/package/2006/relationships"><Relationship Id="rId8" Type="http://schemas.openxmlformats.org/officeDocument/2006/relationships/diagramLayout" Target="../diagrams/layout15.xml"/><Relationship Id="rId13" Type="http://schemas.openxmlformats.org/officeDocument/2006/relationships/diagramLayout" Target="../diagrams/layout16.xml"/><Relationship Id="rId3" Type="http://schemas.openxmlformats.org/officeDocument/2006/relationships/image" Target="../media/image101.png"/><Relationship Id="rId7" Type="http://schemas.openxmlformats.org/officeDocument/2006/relationships/diagramData" Target="../diagrams/data15.xml"/><Relationship Id="rId12" Type="http://schemas.openxmlformats.org/officeDocument/2006/relationships/diagramData" Target="../diagrams/data16.xml"/><Relationship Id="rId2" Type="http://schemas.openxmlformats.org/officeDocument/2006/relationships/notesSlide" Target="../notesSlides/notesSlide38.xml"/><Relationship Id="rId16" Type="http://schemas.microsoft.com/office/2007/relationships/diagramDrawing" Target="../diagrams/drawing16.xml"/><Relationship Id="rId1" Type="http://schemas.openxmlformats.org/officeDocument/2006/relationships/slideLayout" Target="../slideLayouts/slideLayout5.xml"/><Relationship Id="rId6" Type="http://schemas.openxmlformats.org/officeDocument/2006/relationships/image" Target="../media/image103.JPG"/><Relationship Id="rId11" Type="http://schemas.microsoft.com/office/2007/relationships/diagramDrawing" Target="../diagrams/drawing15.xml"/><Relationship Id="rId5" Type="http://schemas.openxmlformats.org/officeDocument/2006/relationships/image" Target="../media/image102.png"/><Relationship Id="rId15" Type="http://schemas.openxmlformats.org/officeDocument/2006/relationships/diagramColors" Target="../diagrams/colors16.xml"/><Relationship Id="rId10" Type="http://schemas.openxmlformats.org/officeDocument/2006/relationships/diagramColors" Target="../diagrams/colors15.xml"/><Relationship Id="rId4" Type="http://schemas.microsoft.com/office/2007/relationships/hdphoto" Target="../media/hdphoto1.wdp"/><Relationship Id="rId9" Type="http://schemas.openxmlformats.org/officeDocument/2006/relationships/diagramQuickStyle" Target="../diagrams/quickStyle15.xml"/><Relationship Id="rId14" Type="http://schemas.openxmlformats.org/officeDocument/2006/relationships/diagramQuickStyle" Target="../diagrams/quickStyle16.xml"/></Relationships>
</file>

<file path=ppt/slides/_rels/slide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39.xml"/><Relationship Id="rId1" Type="http://schemas.openxmlformats.org/officeDocument/2006/relationships/slideLayout" Target="../slideLayouts/slideLayout9.xml"/><Relationship Id="rId4" Type="http://schemas.openxmlformats.org/officeDocument/2006/relationships/image" Target="../media/image136.sv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07.emf"/><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6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111.png"/><Relationship Id="rId4" Type="http://schemas.openxmlformats.org/officeDocument/2006/relationships/image" Target="../media/image110.png"/></Relationships>
</file>

<file path=ppt/slides/_rels/slide69.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14.emf"/><Relationship Id="rId2" Type="http://schemas.openxmlformats.org/officeDocument/2006/relationships/image" Target="../media/image113.png"/><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0.xml"/></Relationships>
</file>

<file path=ppt/slides/_rels/slide72.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9.xml"/><Relationship Id="rId4" Type="http://schemas.openxmlformats.org/officeDocument/2006/relationships/image" Target="../media/image121.png"/></Relationships>
</file>

<file path=ppt/slides/_rels/slide74.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771800" y="2996277"/>
            <a:ext cx="7988707" cy="1008112"/>
          </a:xfrm>
        </p:spPr>
        <p:txBody>
          <a:bodyPr/>
          <a:lstStyle/>
          <a:p>
            <a:r>
              <a:rPr lang="de-DE" sz="2400" dirty="0" err="1">
                <a:solidFill>
                  <a:schemeClr val="tx1"/>
                </a:solidFill>
              </a:rPr>
              <a:t>Delirmanagement</a:t>
            </a:r>
            <a:r>
              <a:rPr lang="de-DE" sz="2400" dirty="0">
                <a:solidFill>
                  <a:schemeClr val="tx1"/>
                </a:solidFill>
              </a:rPr>
              <a:t> in der Intensivmedizin</a:t>
            </a:r>
          </a:p>
        </p:txBody>
      </p:sp>
      <p:sp>
        <p:nvSpPr>
          <p:cNvPr id="5" name="Textplatzhalter 4"/>
          <p:cNvSpPr>
            <a:spLocks noGrp="1"/>
          </p:cNvSpPr>
          <p:nvPr>
            <p:ph type="body" sz="quarter" idx="15"/>
          </p:nvPr>
        </p:nvSpPr>
        <p:spPr>
          <a:xfrm>
            <a:off x="2771800" y="4075776"/>
            <a:ext cx="5760640" cy="569789"/>
          </a:xfrm>
        </p:spPr>
        <p:txBody>
          <a:bodyPr>
            <a:normAutofit fontScale="92500" lnSpcReduction="10000"/>
          </a:bodyPr>
          <a:lstStyle/>
          <a:p>
            <a:r>
              <a:rPr lang="de-DE" sz="1800" b="1" dirty="0">
                <a:solidFill>
                  <a:srgbClr val="0056A2"/>
                </a:solidFill>
              </a:rPr>
              <a:t>Dr. med. Maria </a:t>
            </a:r>
            <a:r>
              <a:rPr lang="de-DE" sz="1800" b="1" dirty="0" smtClean="0">
                <a:solidFill>
                  <a:srgbClr val="0056A2"/>
                </a:solidFill>
              </a:rPr>
              <a:t>Gruber</a:t>
            </a:r>
          </a:p>
          <a:p>
            <a:r>
              <a:rPr lang="de-DE" sz="1800" dirty="0" smtClean="0">
                <a:solidFill>
                  <a:srgbClr val="0056A2"/>
                </a:solidFill>
              </a:rPr>
              <a:t>Fachweiterbildung</a:t>
            </a:r>
            <a:r>
              <a:rPr lang="de-DE" sz="1800" b="1" dirty="0" smtClean="0">
                <a:solidFill>
                  <a:srgbClr val="0056A2"/>
                </a:solidFill>
              </a:rPr>
              <a:t> </a:t>
            </a:r>
            <a:r>
              <a:rPr lang="de-DE" sz="1800" dirty="0" smtClean="0">
                <a:solidFill>
                  <a:srgbClr val="0056A2"/>
                </a:solidFill>
              </a:rPr>
              <a:t>2025</a:t>
            </a:r>
            <a:endParaRPr lang="de-DE" sz="1800" dirty="0">
              <a:solidFill>
                <a:srgbClr val="0056A2"/>
              </a:solidFill>
            </a:endParaRPr>
          </a:p>
        </p:txBody>
      </p:sp>
      <p:sp>
        <p:nvSpPr>
          <p:cNvPr id="6" name="Textplatzhalter 5"/>
          <p:cNvSpPr>
            <a:spLocks noGrp="1"/>
          </p:cNvSpPr>
          <p:nvPr>
            <p:ph type="body" sz="quarter" idx="12"/>
          </p:nvPr>
        </p:nvSpPr>
        <p:spPr>
          <a:xfrm>
            <a:off x="3365640" y="0"/>
            <a:ext cx="5760640" cy="793749"/>
          </a:xfrm>
        </p:spPr>
        <p:txBody>
          <a:bodyPr>
            <a:normAutofit/>
          </a:bodyPr>
          <a:lstStyle/>
          <a:p>
            <a:r>
              <a:rPr lang="de-DE" sz="1800" dirty="0"/>
              <a:t>Klinik für Anästhesiologie und Intensivmedizin</a:t>
            </a:r>
          </a:p>
          <a:p>
            <a:r>
              <a:rPr lang="de-DE" sz="1800" b="0" dirty="0">
                <a:solidFill>
                  <a:schemeClr val="tx1"/>
                </a:solidFill>
              </a:rPr>
              <a:t>Direktor: Prof. Dr. med. M. Bauer</a:t>
            </a:r>
          </a:p>
        </p:txBody>
      </p:sp>
    </p:spTree>
    <p:extLst>
      <p:ext uri="{BB962C8B-B14F-4D97-AF65-F5344CB8AC3E}">
        <p14:creationId xmlns:p14="http://schemas.microsoft.com/office/powerpoint/2010/main" val="14294027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42F94C-DC24-371B-E1B8-C17329D14317}"/>
              </a:ext>
            </a:extLst>
          </p:cNvPr>
          <p:cNvSpPr>
            <a:spLocks noGrp="1"/>
          </p:cNvSpPr>
          <p:nvPr>
            <p:ph type="title"/>
          </p:nvPr>
        </p:nvSpPr>
        <p:spPr/>
        <p:txBody>
          <a:bodyPr/>
          <a:lstStyle/>
          <a:p>
            <a:r>
              <a:rPr lang="de-DE" sz="2000" dirty="0"/>
              <a:t>Relevanz in der Intensivmedizin</a:t>
            </a:r>
          </a:p>
        </p:txBody>
      </p:sp>
      <p:sp>
        <p:nvSpPr>
          <p:cNvPr id="3" name="Inhaltsplatzhalter 2">
            <a:extLst>
              <a:ext uri="{FF2B5EF4-FFF2-40B4-BE49-F238E27FC236}">
                <a16:creationId xmlns:a16="http://schemas.microsoft.com/office/drawing/2014/main" id="{8EA9D66F-CD35-1152-8D30-8EE277BDDF5A}"/>
              </a:ext>
            </a:extLst>
          </p:cNvPr>
          <p:cNvSpPr>
            <a:spLocks noGrp="1"/>
          </p:cNvSpPr>
          <p:nvPr>
            <p:ph idx="1"/>
          </p:nvPr>
        </p:nvSpPr>
        <p:spPr>
          <a:xfrm>
            <a:off x="232488" y="1571446"/>
            <a:ext cx="8659992" cy="3240360"/>
          </a:xfrm>
        </p:spPr>
        <p:txBody>
          <a:bodyPr>
            <a:normAutofit fontScale="92500" lnSpcReduction="20000"/>
          </a:bodyPr>
          <a:lstStyle/>
          <a:p>
            <a:pPr marL="342900" lvl="1" indent="-342900">
              <a:lnSpc>
                <a:spcPct val="150000"/>
              </a:lnSpc>
              <a:buFont typeface="Arial" panose="020B0604020202020204" pitchFamily="34" charset="0"/>
              <a:buChar char="•"/>
            </a:pPr>
            <a:r>
              <a:rPr lang="de-DE" altLang="de-DE" sz="2200" dirty="0"/>
              <a:t>Sehr häufiges Problem (Inzidenz 30-80</a:t>
            </a:r>
            <a:r>
              <a:rPr lang="de-DE" altLang="de-DE" sz="2200" dirty="0" smtClean="0"/>
              <a:t>%)</a:t>
            </a:r>
          </a:p>
          <a:p>
            <a:pPr marL="342900" lvl="1" indent="-342900">
              <a:lnSpc>
                <a:spcPct val="150000"/>
              </a:lnSpc>
              <a:buFont typeface="Arial" panose="020B0604020202020204" pitchFamily="34" charset="0"/>
              <a:buChar char="•"/>
            </a:pPr>
            <a:r>
              <a:rPr lang="de-DE" sz="2200" dirty="0" smtClean="0"/>
              <a:t>Mortalität vergleichbar mit ACS oder Sepsis</a:t>
            </a:r>
            <a:endParaRPr lang="de-DE" sz="2400" dirty="0"/>
          </a:p>
          <a:p>
            <a:pPr marL="342900" lvl="1" indent="-342900">
              <a:lnSpc>
                <a:spcPct val="150000"/>
              </a:lnSpc>
              <a:buFont typeface="Arial" panose="020B0604020202020204" pitchFamily="34" charset="0"/>
              <a:buChar char="•"/>
            </a:pPr>
            <a:r>
              <a:rPr lang="de-DE" altLang="de-DE" sz="2200" dirty="0"/>
              <a:t>POD i. A. von Art der Eingriffe </a:t>
            </a:r>
            <a:r>
              <a:rPr lang="de-DE" altLang="de-DE" sz="2200" dirty="0" smtClean="0"/>
              <a:t>(v. a. Hüft-OP</a:t>
            </a:r>
            <a:r>
              <a:rPr lang="de-DE" altLang="de-DE" sz="2200" dirty="0"/>
              <a:t>, </a:t>
            </a:r>
            <a:r>
              <a:rPr lang="de-DE" altLang="de-DE" sz="2200" dirty="0" smtClean="0"/>
              <a:t>große Gefäßchirurgie, Herz-</a:t>
            </a:r>
            <a:r>
              <a:rPr lang="de-DE" altLang="de-DE" sz="2200" dirty="0"/>
              <a:t>/Thorax-Chirurgie →  </a:t>
            </a:r>
            <a:r>
              <a:rPr lang="de-DE" altLang="de-DE" sz="2200" dirty="0" smtClean="0"/>
              <a:t>hier Inzidenz </a:t>
            </a:r>
            <a:r>
              <a:rPr lang="de-DE" altLang="de-DE" sz="2200" dirty="0"/>
              <a:t>8-</a:t>
            </a:r>
            <a:r>
              <a:rPr lang="de-DE" altLang="de-DE" sz="2200" b="1" dirty="0"/>
              <a:t>52%</a:t>
            </a:r>
            <a:r>
              <a:rPr lang="de-DE" altLang="de-DE" sz="2200" dirty="0"/>
              <a:t>)</a:t>
            </a:r>
          </a:p>
          <a:p>
            <a:pPr marL="342900" lvl="1" indent="-342900">
              <a:lnSpc>
                <a:spcPct val="150000"/>
              </a:lnSpc>
              <a:buFont typeface="Arial" panose="020B0604020202020204" pitchFamily="34" charset="0"/>
              <a:buChar char="•"/>
            </a:pPr>
            <a:r>
              <a:rPr lang="de-DE" altLang="de-DE" sz="2200" dirty="0"/>
              <a:t>Verlängerte Beatmungsdauer &amp; ITS-Verweildauer</a:t>
            </a:r>
            <a:br>
              <a:rPr lang="de-DE" altLang="de-DE" sz="2200" dirty="0"/>
            </a:br>
            <a:r>
              <a:rPr lang="de-DE" altLang="de-DE" sz="2200" dirty="0"/>
              <a:t>=&gt; höhere </a:t>
            </a:r>
            <a:r>
              <a:rPr lang="de-DE" altLang="de-DE" sz="2200" dirty="0" smtClean="0"/>
              <a:t>Kosten, auch später durch mögliche Pflegebedürftigkeit</a:t>
            </a:r>
            <a:endParaRPr lang="de-DE" altLang="de-DE" sz="2200" dirty="0"/>
          </a:p>
          <a:p>
            <a:pPr marL="342900" lvl="1" indent="-342900">
              <a:lnSpc>
                <a:spcPct val="150000"/>
              </a:lnSpc>
              <a:buFont typeface="Arial" panose="020B0604020202020204" pitchFamily="34" charset="0"/>
              <a:buChar char="•"/>
            </a:pPr>
            <a:r>
              <a:rPr lang="de-DE" altLang="de-DE" sz="2200" dirty="0"/>
              <a:t>Höhere Gesamt- &amp; ITS- </a:t>
            </a:r>
            <a:r>
              <a:rPr lang="de-DE" altLang="de-DE" sz="2200" dirty="0" err="1"/>
              <a:t>Mortalitiät</a:t>
            </a:r>
            <a:r>
              <a:rPr lang="de-DE" altLang="de-DE" sz="2200" dirty="0"/>
              <a:t> und -Morbidität</a:t>
            </a:r>
          </a:p>
        </p:txBody>
      </p:sp>
      <p:sp>
        <p:nvSpPr>
          <p:cNvPr id="4" name="Foliennummernplatzhalter 3">
            <a:extLst>
              <a:ext uri="{FF2B5EF4-FFF2-40B4-BE49-F238E27FC236}">
                <a16:creationId xmlns:a16="http://schemas.microsoft.com/office/drawing/2014/main" id="{E9443A6F-0018-ACD7-849D-872712B17342}"/>
              </a:ext>
            </a:extLst>
          </p:cNvPr>
          <p:cNvSpPr>
            <a:spLocks noGrp="1"/>
          </p:cNvSpPr>
          <p:nvPr>
            <p:ph type="sldNum" sz="quarter" idx="4"/>
          </p:nvPr>
        </p:nvSpPr>
        <p:spPr/>
        <p:txBody>
          <a:bodyPr/>
          <a:lstStyle/>
          <a:p>
            <a:fld id="{50B1B3AD-80CD-4C4C-B9E6-D3174EA9BC3B}" type="slidenum">
              <a:rPr lang="de-DE" smtClean="0"/>
              <a:pPr/>
              <a:t>10</a:t>
            </a:fld>
            <a:endParaRPr lang="de-DE" dirty="0"/>
          </a:p>
        </p:txBody>
      </p:sp>
    </p:spTree>
    <p:extLst>
      <p:ext uri="{BB962C8B-B14F-4D97-AF65-F5344CB8AC3E}">
        <p14:creationId xmlns:p14="http://schemas.microsoft.com/office/powerpoint/2010/main" val="25036828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feld 8">
            <a:extLst>
              <a:ext uri="{FF2B5EF4-FFF2-40B4-BE49-F238E27FC236}">
                <a16:creationId xmlns:a16="http://schemas.microsoft.com/office/drawing/2014/main" id="{05734E85-97E1-65FD-5506-D4E0F2F938B1}"/>
              </a:ext>
            </a:extLst>
          </p:cNvPr>
          <p:cNvSpPr txBox="1">
            <a:spLocks noChangeArrowheads="1"/>
          </p:cNvSpPr>
          <p:nvPr/>
        </p:nvSpPr>
        <p:spPr bwMode="auto">
          <a:xfrm>
            <a:off x="5633669" y="4477150"/>
            <a:ext cx="410741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Char char="•"/>
              <a:defRPr sz="2000">
                <a:solidFill>
                  <a:schemeClr val="tx1"/>
                </a:solidFill>
                <a:latin typeface="Arial" panose="020B0604020202020204" pitchFamily="34" charset="0"/>
                <a:cs typeface="Arial" panose="020B0604020202020204" pitchFamily="34" charset="0"/>
              </a:defRPr>
            </a:lvl1pPr>
            <a:lvl2pPr marL="742950" indent="-28575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2pPr>
            <a:lvl3pPr marL="11430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3pPr>
            <a:lvl4pPr marL="16002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4pPr>
            <a:lvl5pPr marL="20574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FontTx/>
              <a:buNone/>
            </a:pPr>
            <a:r>
              <a:rPr lang="de-DE" altLang="en-US" sz="1050" dirty="0" err="1"/>
              <a:t>Crit</a:t>
            </a:r>
            <a:r>
              <a:rPr lang="de-DE" altLang="en-US" sz="1050" dirty="0"/>
              <a:t> Care </a:t>
            </a:r>
            <a:r>
              <a:rPr lang="de-DE" altLang="en-US" sz="1050" dirty="0" err="1"/>
              <a:t>Med</a:t>
            </a:r>
            <a:r>
              <a:rPr lang="de-DE" altLang="en-US" sz="1050" dirty="0"/>
              <a:t> 2006;27:210-220</a:t>
            </a:r>
            <a:endParaRPr lang="en-US" altLang="en-US" sz="1050" dirty="0"/>
          </a:p>
        </p:txBody>
      </p:sp>
      <p:pic>
        <p:nvPicPr>
          <p:cNvPr id="13" name="Grafik 12">
            <a:extLst>
              <a:ext uri="{FF2B5EF4-FFF2-40B4-BE49-F238E27FC236}">
                <a16:creationId xmlns:a16="http://schemas.microsoft.com/office/drawing/2014/main" id="{FAE09CED-3762-72C8-CD77-8CBECF54C12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9752" y="2613817"/>
            <a:ext cx="640556" cy="29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feld 13">
            <a:extLst>
              <a:ext uri="{FF2B5EF4-FFF2-40B4-BE49-F238E27FC236}">
                <a16:creationId xmlns:a16="http://schemas.microsoft.com/office/drawing/2014/main" id="{7A355EEF-CDAD-70FA-0511-1F88E3566476}"/>
              </a:ext>
            </a:extLst>
          </p:cNvPr>
          <p:cNvSpPr txBox="1">
            <a:spLocks noChangeArrowheads="1"/>
          </p:cNvSpPr>
          <p:nvPr/>
        </p:nvSpPr>
        <p:spPr bwMode="auto">
          <a:xfrm>
            <a:off x="1456624" y="4536321"/>
            <a:ext cx="311537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Char char="•"/>
              <a:defRPr sz="2000">
                <a:solidFill>
                  <a:schemeClr val="tx1"/>
                </a:solidFill>
                <a:latin typeface="Arial" panose="020B0604020202020204" pitchFamily="34" charset="0"/>
                <a:cs typeface="Arial" panose="020B0604020202020204" pitchFamily="34" charset="0"/>
              </a:defRPr>
            </a:lvl1pPr>
            <a:lvl2pPr marL="742950" indent="-28575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2pPr>
            <a:lvl3pPr marL="11430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3pPr>
            <a:lvl4pPr marL="16002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4pPr>
            <a:lvl5pPr marL="20574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FontTx/>
              <a:buNone/>
            </a:pPr>
            <a:r>
              <a:rPr lang="de-DE" altLang="en-US" sz="1050" dirty="0" err="1"/>
              <a:t>Crit</a:t>
            </a:r>
            <a:r>
              <a:rPr lang="de-DE" altLang="en-US" sz="1050" dirty="0"/>
              <a:t> Care </a:t>
            </a:r>
            <a:r>
              <a:rPr lang="de-DE" altLang="en-US" sz="1050" dirty="0" err="1"/>
              <a:t>Med</a:t>
            </a:r>
            <a:r>
              <a:rPr lang="de-DE" altLang="en-US" sz="1050" dirty="0"/>
              <a:t> 2010;39:2311-8.</a:t>
            </a:r>
            <a:endParaRPr lang="en-US" altLang="en-US" sz="1050" dirty="0"/>
          </a:p>
        </p:txBody>
      </p:sp>
      <p:sp>
        <p:nvSpPr>
          <p:cNvPr id="5" name="Titel 1">
            <a:extLst>
              <a:ext uri="{FF2B5EF4-FFF2-40B4-BE49-F238E27FC236}">
                <a16:creationId xmlns:a16="http://schemas.microsoft.com/office/drawing/2014/main" id="{FBCFB99C-030F-97DE-0E53-5CA28F23231E}"/>
              </a:ext>
            </a:extLst>
          </p:cNvPr>
          <p:cNvSpPr>
            <a:spLocks noGrp="1"/>
          </p:cNvSpPr>
          <p:nvPr>
            <p:ph type="title"/>
          </p:nvPr>
        </p:nvSpPr>
        <p:spPr>
          <a:xfrm>
            <a:off x="242004" y="685755"/>
            <a:ext cx="8659992" cy="720080"/>
          </a:xfrm>
        </p:spPr>
        <p:txBody>
          <a:bodyPr/>
          <a:lstStyle/>
          <a:p>
            <a:r>
              <a:rPr lang="de-DE" sz="2000" dirty="0"/>
              <a:t>Was sagt die Literatur?</a:t>
            </a:r>
          </a:p>
        </p:txBody>
      </p:sp>
      <p:sp>
        <p:nvSpPr>
          <p:cNvPr id="17" name="Textplatzhalter 16">
            <a:extLst>
              <a:ext uri="{FF2B5EF4-FFF2-40B4-BE49-F238E27FC236}">
                <a16:creationId xmlns:a16="http://schemas.microsoft.com/office/drawing/2014/main" id="{FEAAD199-C116-641B-D1FE-2CB8932EFA55}"/>
              </a:ext>
            </a:extLst>
          </p:cNvPr>
          <p:cNvSpPr>
            <a:spLocks noGrp="1"/>
          </p:cNvSpPr>
          <p:nvPr>
            <p:ph type="body" idx="11"/>
          </p:nvPr>
        </p:nvSpPr>
        <p:spPr>
          <a:xfrm>
            <a:off x="251520" y="1720526"/>
            <a:ext cx="4248472" cy="335806"/>
          </a:xfrm>
        </p:spPr>
        <p:txBody>
          <a:bodyPr>
            <a:normAutofit fontScale="92500" lnSpcReduction="20000"/>
          </a:bodyPr>
          <a:lstStyle/>
          <a:p>
            <a:pPr algn="ctr"/>
            <a:r>
              <a:rPr lang="de-DE" sz="2200" dirty="0"/>
              <a:t>Einfluss auf Verweildauer</a:t>
            </a:r>
          </a:p>
        </p:txBody>
      </p:sp>
      <p:sp>
        <p:nvSpPr>
          <p:cNvPr id="18" name="Textplatzhalter 17">
            <a:extLst>
              <a:ext uri="{FF2B5EF4-FFF2-40B4-BE49-F238E27FC236}">
                <a16:creationId xmlns:a16="http://schemas.microsoft.com/office/drawing/2014/main" id="{8562D03E-50E3-F822-E9E6-391D736232AD}"/>
              </a:ext>
            </a:extLst>
          </p:cNvPr>
          <p:cNvSpPr>
            <a:spLocks noGrp="1"/>
          </p:cNvSpPr>
          <p:nvPr>
            <p:ph type="body" idx="12"/>
          </p:nvPr>
        </p:nvSpPr>
        <p:spPr>
          <a:xfrm>
            <a:off x="4393922" y="1720526"/>
            <a:ext cx="4248472" cy="335806"/>
          </a:xfrm>
        </p:spPr>
        <p:txBody>
          <a:bodyPr>
            <a:noAutofit/>
          </a:bodyPr>
          <a:lstStyle/>
          <a:p>
            <a:pPr algn="ctr"/>
            <a:r>
              <a:rPr lang="de-DE" sz="2000" dirty="0"/>
              <a:t>Einfluss auf Überleben</a:t>
            </a:r>
          </a:p>
        </p:txBody>
      </p:sp>
      <p:pic>
        <p:nvPicPr>
          <p:cNvPr id="20" name="Inhaltsplatzhalter 19">
            <a:extLst>
              <a:ext uri="{FF2B5EF4-FFF2-40B4-BE49-F238E27FC236}">
                <a16:creationId xmlns:a16="http://schemas.microsoft.com/office/drawing/2014/main" id="{C561215D-7409-4B9B-B878-302A93D3E20E}"/>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rcRect/>
          <a:stretch>
            <a:fillRect/>
          </a:stretch>
        </p:blipFill>
        <p:spPr bwMode="auto">
          <a:xfrm>
            <a:off x="899686" y="2008232"/>
            <a:ext cx="2952140" cy="244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Grafik 9">
            <a:extLst>
              <a:ext uri="{FF2B5EF4-FFF2-40B4-BE49-F238E27FC236}">
                <a16:creationId xmlns:a16="http://schemas.microsoft.com/office/drawing/2014/main" id="{651E6BE6-5CDE-BD8B-33DC-213E48B0AB4A}"/>
              </a:ext>
            </a:extLst>
          </p:cNvPr>
          <p:cNvPicPr>
            <a:picLocks noGrp="1" noChangeAspect="1"/>
          </p:cNvPicPr>
          <p:nvPr>
            <p:ph sz="half" idx="2"/>
          </p:nvPr>
        </p:nvPicPr>
        <p:blipFill>
          <a:blip r:embed="rId5" cstate="print">
            <a:extLst>
              <a:ext uri="{28A0092B-C50C-407E-A947-70E740481C1C}">
                <a14:useLocalDpi xmlns:a14="http://schemas.microsoft.com/office/drawing/2010/main" val="0"/>
              </a:ext>
            </a:extLst>
          </a:blip>
          <a:srcRect/>
          <a:stretch>
            <a:fillRect/>
          </a:stretch>
        </p:blipFill>
        <p:spPr bwMode="auto">
          <a:xfrm>
            <a:off x="5030590" y="2181398"/>
            <a:ext cx="3084242" cy="2073629"/>
          </a:xfrm>
          <a:prstGeom prst="rect">
            <a:avLst/>
          </a:prstGeom>
          <a:noFill/>
          <a:ln w="15875">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2" name="Foliennummernplatzhalter 1">
            <a:extLst>
              <a:ext uri="{FF2B5EF4-FFF2-40B4-BE49-F238E27FC236}">
                <a16:creationId xmlns:a16="http://schemas.microsoft.com/office/drawing/2014/main" id="{E25F5A06-A102-48C2-AF66-F87545BAA778}"/>
              </a:ext>
            </a:extLst>
          </p:cNvPr>
          <p:cNvSpPr>
            <a:spLocks noGrp="1"/>
          </p:cNvSpPr>
          <p:nvPr>
            <p:ph type="sldNum" sz="quarter" idx="4"/>
          </p:nvPr>
        </p:nvSpPr>
        <p:spPr/>
        <p:txBody>
          <a:bodyPr/>
          <a:lstStyle/>
          <a:p>
            <a:fld id="{50B1B3AD-80CD-4C4C-B9E6-D3174EA9BC3B}" type="slidenum">
              <a:rPr lang="de-DE" smtClean="0"/>
              <a:pPr/>
              <a:t>11</a:t>
            </a:fld>
            <a:endParaRPr lang="de-DE" dirty="0"/>
          </a:p>
        </p:txBody>
      </p:sp>
    </p:spTree>
    <p:extLst>
      <p:ext uri="{BB962C8B-B14F-4D97-AF65-F5344CB8AC3E}">
        <p14:creationId xmlns:p14="http://schemas.microsoft.com/office/powerpoint/2010/main" val="33552120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3335F601-0F3F-C2E7-63DC-415439832008}"/>
              </a:ext>
            </a:extLst>
          </p:cNvPr>
          <p:cNvPicPr>
            <a:picLocks noChangeAspect="1"/>
          </p:cNvPicPr>
          <p:nvPr/>
        </p:nvPicPr>
        <p:blipFill>
          <a:blip r:embed="rId3"/>
          <a:stretch>
            <a:fillRect/>
          </a:stretch>
        </p:blipFill>
        <p:spPr>
          <a:xfrm>
            <a:off x="3257539" y="982280"/>
            <a:ext cx="5885337" cy="3815351"/>
          </a:xfrm>
          <a:prstGeom prst="rect">
            <a:avLst/>
          </a:prstGeom>
        </p:spPr>
      </p:pic>
      <p:sp>
        <p:nvSpPr>
          <p:cNvPr id="6" name="Textfeld 5">
            <a:extLst>
              <a:ext uri="{FF2B5EF4-FFF2-40B4-BE49-F238E27FC236}">
                <a16:creationId xmlns:a16="http://schemas.microsoft.com/office/drawing/2014/main" id="{B429EEEC-D506-41B2-1E4E-CF0FD363601D}"/>
              </a:ext>
            </a:extLst>
          </p:cNvPr>
          <p:cNvSpPr txBox="1"/>
          <p:nvPr/>
        </p:nvSpPr>
        <p:spPr>
          <a:xfrm>
            <a:off x="3170712" y="1595482"/>
            <a:ext cx="1401288" cy="720080"/>
          </a:xfrm>
          <a:prstGeom prst="rect">
            <a:avLst/>
          </a:prstGeom>
          <a:noFill/>
          <a:ln w="38100">
            <a:solidFill>
              <a:srgbClr val="FF0000"/>
            </a:solidFill>
          </a:ln>
        </p:spPr>
        <p:txBody>
          <a:bodyPr wrap="square" rtlCol="0">
            <a:spAutoFit/>
          </a:bodyPr>
          <a:lstStyle/>
          <a:p>
            <a:endParaRPr lang="en-GB" dirty="0"/>
          </a:p>
        </p:txBody>
      </p:sp>
      <p:sp>
        <p:nvSpPr>
          <p:cNvPr id="2" name="Textfeld 1">
            <a:extLst>
              <a:ext uri="{FF2B5EF4-FFF2-40B4-BE49-F238E27FC236}">
                <a16:creationId xmlns:a16="http://schemas.microsoft.com/office/drawing/2014/main" id="{2941CE8B-3AD2-0844-5F3E-88B4CA48A8E3}"/>
              </a:ext>
            </a:extLst>
          </p:cNvPr>
          <p:cNvSpPr txBox="1"/>
          <p:nvPr/>
        </p:nvSpPr>
        <p:spPr>
          <a:xfrm>
            <a:off x="7741588" y="4101641"/>
            <a:ext cx="1402412" cy="559546"/>
          </a:xfrm>
          <a:prstGeom prst="rect">
            <a:avLst/>
          </a:prstGeom>
          <a:noFill/>
          <a:ln w="38100">
            <a:solidFill>
              <a:srgbClr val="FF0000"/>
            </a:solidFill>
          </a:ln>
        </p:spPr>
        <p:txBody>
          <a:bodyPr wrap="square" rtlCol="0">
            <a:spAutoFit/>
          </a:bodyPr>
          <a:lstStyle/>
          <a:p>
            <a:endParaRPr lang="en-GB" dirty="0"/>
          </a:p>
        </p:txBody>
      </p:sp>
      <p:sp>
        <p:nvSpPr>
          <p:cNvPr id="3" name="Titel 3">
            <a:extLst>
              <a:ext uri="{FF2B5EF4-FFF2-40B4-BE49-F238E27FC236}">
                <a16:creationId xmlns:a16="http://schemas.microsoft.com/office/drawing/2014/main" id="{5E939C0E-49E6-8A68-E9F9-8E9C37B5F8F5}"/>
              </a:ext>
            </a:extLst>
          </p:cNvPr>
          <p:cNvSpPr>
            <a:spLocks noGrp="1"/>
          </p:cNvSpPr>
          <p:nvPr>
            <p:ph type="title"/>
          </p:nvPr>
        </p:nvSpPr>
        <p:spPr>
          <a:xfrm>
            <a:off x="242004" y="678090"/>
            <a:ext cx="8659992" cy="720080"/>
          </a:xfrm>
        </p:spPr>
        <p:txBody>
          <a:bodyPr/>
          <a:lstStyle/>
          <a:p>
            <a:r>
              <a:rPr lang="de-DE" dirty="0"/>
              <a:t>Pathophysiologie</a:t>
            </a:r>
          </a:p>
        </p:txBody>
      </p:sp>
      <p:sp>
        <p:nvSpPr>
          <p:cNvPr id="5" name="Textfeld 4">
            <a:extLst>
              <a:ext uri="{FF2B5EF4-FFF2-40B4-BE49-F238E27FC236}">
                <a16:creationId xmlns:a16="http://schemas.microsoft.com/office/drawing/2014/main" id="{32B9D2CD-38CB-E229-7B47-33B56C92A60F}"/>
              </a:ext>
            </a:extLst>
          </p:cNvPr>
          <p:cNvSpPr txBox="1"/>
          <p:nvPr/>
        </p:nvSpPr>
        <p:spPr>
          <a:xfrm>
            <a:off x="666347" y="1526109"/>
            <a:ext cx="3629352" cy="3693319"/>
          </a:xfrm>
          <a:prstGeom prst="rect">
            <a:avLst/>
          </a:prstGeom>
          <a:noFill/>
        </p:spPr>
        <p:txBody>
          <a:bodyPr wrap="square" rtlCol="0">
            <a:spAutoFit/>
          </a:bodyPr>
          <a:lstStyle/>
          <a:p>
            <a:pPr>
              <a:buClr>
                <a:srgbClr val="0056A2"/>
              </a:buClr>
            </a:pPr>
            <a:r>
              <a:rPr lang="de-DE" dirty="0" err="1">
                <a:latin typeface="Arial" panose="020B0604020202020204" pitchFamily="34" charset="0"/>
                <a:cs typeface="Arial" panose="020B0604020202020204" pitchFamily="34" charset="0"/>
              </a:rPr>
              <a:t>endo</a:t>
            </a:r>
            <a:r>
              <a:rPr lang="de-DE" dirty="0">
                <a:latin typeface="Arial" panose="020B0604020202020204" pitchFamily="34" charset="0"/>
                <a:cs typeface="Arial" panose="020B0604020202020204" pitchFamily="34" charset="0"/>
              </a:rPr>
              <a:t>- und exogener</a:t>
            </a:r>
            <a:br>
              <a:rPr lang="de-DE" dirty="0">
                <a:latin typeface="Arial" panose="020B0604020202020204" pitchFamily="34" charset="0"/>
                <a:cs typeface="Arial" panose="020B0604020202020204" pitchFamily="34" charset="0"/>
              </a:rPr>
            </a:br>
            <a:r>
              <a:rPr lang="de-DE" dirty="0" err="1">
                <a:latin typeface="Arial" panose="020B0604020202020204" pitchFamily="34" charset="0"/>
                <a:cs typeface="Arial" panose="020B0604020202020204" pitchFamily="34" charset="0"/>
              </a:rPr>
              <a:t>Hyperkortisolismus</a:t>
            </a:r>
            <a:r>
              <a:rPr lang="de-DE" dirty="0">
                <a:latin typeface="Arial" panose="020B0604020202020204" pitchFamily="34" charset="0"/>
                <a:cs typeface="Arial" panose="020B0604020202020204" pitchFamily="34" charset="0"/>
              </a:rPr>
              <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 Vulnerabilität</a:t>
            </a:r>
          </a:p>
          <a:p>
            <a:pPr>
              <a:buClr>
                <a:srgbClr val="0056A2"/>
              </a:buClr>
            </a:pPr>
            <a:r>
              <a:rPr lang="de-DE" dirty="0">
                <a:latin typeface="Arial" panose="020B0604020202020204" pitchFamily="34" charset="0"/>
                <a:cs typeface="Arial" panose="020B0604020202020204" pitchFamily="34" charset="0"/>
              </a:rPr>
              <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Dysregulation der</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Hypothalamus-</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Hypophysen-Achse</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 gestörte Stress-</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	Reaktion</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	</a:t>
            </a:r>
          </a:p>
          <a:p>
            <a:pPr>
              <a:buClr>
                <a:srgbClr val="0056A2"/>
              </a:buClr>
            </a:pPr>
            <a:r>
              <a:rPr lang="de-DE" dirty="0" err="1">
                <a:latin typeface="Arial" panose="020B0604020202020204" pitchFamily="34" charset="0"/>
                <a:cs typeface="Arial" panose="020B0604020202020204" pitchFamily="34" charset="0"/>
              </a:rPr>
              <a:t>Delirogene</a:t>
            </a:r>
            <a:r>
              <a:rPr lang="de-DE" dirty="0">
                <a:latin typeface="Arial" panose="020B0604020202020204" pitchFamily="34" charset="0"/>
                <a:cs typeface="Arial" panose="020B0604020202020204" pitchFamily="34" charset="0"/>
              </a:rPr>
              <a:t> Medikation, </a:t>
            </a:r>
          </a:p>
          <a:p>
            <a:pPr>
              <a:buClr>
                <a:srgbClr val="0056A2"/>
              </a:buClr>
            </a:pPr>
            <a:r>
              <a:rPr lang="de-DE" dirty="0">
                <a:latin typeface="Arial" panose="020B0604020202020204" pitchFamily="34" charset="0"/>
                <a:cs typeface="Arial" panose="020B0604020202020204" pitchFamily="34" charset="0"/>
              </a:rPr>
              <a:t>	Entzug</a:t>
            </a:r>
          </a:p>
          <a:p>
            <a:endParaRPr lang="de-DE" dirty="0"/>
          </a:p>
        </p:txBody>
      </p:sp>
      <p:sp>
        <p:nvSpPr>
          <p:cNvPr id="8" name="Textfeld 7">
            <a:extLst>
              <a:ext uri="{FF2B5EF4-FFF2-40B4-BE49-F238E27FC236}">
                <a16:creationId xmlns:a16="http://schemas.microsoft.com/office/drawing/2014/main" id="{BD3E1E7B-C7D4-F5CB-BCBA-2AA2AF541366}"/>
              </a:ext>
            </a:extLst>
          </p:cNvPr>
          <p:cNvSpPr txBox="1"/>
          <p:nvPr/>
        </p:nvSpPr>
        <p:spPr>
          <a:xfrm>
            <a:off x="7812360" y="4119804"/>
            <a:ext cx="1846613" cy="523220"/>
          </a:xfrm>
          <a:prstGeom prst="rect">
            <a:avLst/>
          </a:prstGeom>
          <a:noFill/>
        </p:spPr>
        <p:txBody>
          <a:bodyPr wrap="square">
            <a:spAutoFit/>
          </a:bodyPr>
          <a:lstStyle/>
          <a:p>
            <a:r>
              <a:rPr lang="de-DE" sz="1400" dirty="0">
                <a:latin typeface="Arial" panose="020B0604020202020204" pitchFamily="34" charset="0"/>
                <a:cs typeface="Arial" panose="020B0604020202020204" pitchFamily="34" charset="0"/>
              </a:rPr>
              <a:t>Dopamin </a:t>
            </a:r>
            <a:r>
              <a:rPr lang="de-DE" sz="1400" dirty="0">
                <a:latin typeface="Calibri" panose="020F0502020204030204" pitchFamily="34" charset="0"/>
                <a:cs typeface="Calibri" panose="020F0502020204030204" pitchFamily="34" charset="0"/>
              </a:rPr>
              <a:t>↑</a:t>
            </a:r>
            <a:endParaRPr lang="de-DE" sz="1400" dirty="0">
              <a:latin typeface="Arial" panose="020B0604020202020204" pitchFamily="34" charset="0"/>
              <a:cs typeface="Arial" panose="020B0604020202020204" pitchFamily="34" charset="0"/>
            </a:endParaRPr>
          </a:p>
          <a:p>
            <a:r>
              <a:rPr lang="de-DE" sz="1400" dirty="0">
                <a:latin typeface="Arial" panose="020B0604020202020204" pitchFamily="34" charset="0"/>
                <a:cs typeface="Arial" panose="020B0604020202020204" pitchFamily="34" charset="0"/>
              </a:rPr>
              <a:t>Acetylcholin </a:t>
            </a:r>
            <a:r>
              <a:rPr lang="de-DE" sz="1400" dirty="0">
                <a:latin typeface="Calibri" panose="020F0502020204030204" pitchFamily="34" charset="0"/>
                <a:cs typeface="Calibri" panose="020F0502020204030204" pitchFamily="34" charset="0"/>
              </a:rPr>
              <a:t>↓</a:t>
            </a:r>
            <a:endParaRPr lang="de-DE" dirty="0">
              <a:latin typeface="Arial" panose="020B0604020202020204" pitchFamily="34" charset="0"/>
              <a:cs typeface="Arial" panose="020B0604020202020204" pitchFamily="34" charset="0"/>
            </a:endParaRPr>
          </a:p>
        </p:txBody>
      </p:sp>
      <p:pic>
        <p:nvPicPr>
          <p:cNvPr id="10" name="Grafik 9" descr="Medizin mit einfarbiger Füllung">
            <a:extLst>
              <a:ext uri="{FF2B5EF4-FFF2-40B4-BE49-F238E27FC236}">
                <a16:creationId xmlns:a16="http://schemas.microsoft.com/office/drawing/2014/main" id="{46659357-1AA6-B8A0-98F8-55E8C208BC51}"/>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60137" y="4344873"/>
            <a:ext cx="587500" cy="587500"/>
          </a:xfrm>
          <a:prstGeom prst="rect">
            <a:avLst/>
          </a:prstGeom>
        </p:spPr>
      </p:pic>
      <p:pic>
        <p:nvPicPr>
          <p:cNvPr id="12" name="Grafik 11" descr="Nadel mit einfarbiger Füllung">
            <a:extLst>
              <a:ext uri="{FF2B5EF4-FFF2-40B4-BE49-F238E27FC236}">
                <a16:creationId xmlns:a16="http://schemas.microsoft.com/office/drawing/2014/main" id="{20D9E251-529B-5767-CE17-2D7ED923D7EA}"/>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rot="14022521">
            <a:off x="404089" y="4532176"/>
            <a:ext cx="587501" cy="587501"/>
          </a:xfrm>
          <a:prstGeom prst="rect">
            <a:avLst/>
          </a:prstGeom>
        </p:spPr>
      </p:pic>
      <p:pic>
        <p:nvPicPr>
          <p:cNvPr id="14" name="Grafik 13" descr="Gewichte ungleich mit einfarbiger Füllung">
            <a:extLst>
              <a:ext uri="{FF2B5EF4-FFF2-40B4-BE49-F238E27FC236}">
                <a16:creationId xmlns:a16="http://schemas.microsoft.com/office/drawing/2014/main" id="{A34B6E19-5DC3-58B8-0B56-031B4117E307}"/>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22241" y="3021854"/>
            <a:ext cx="720080" cy="720080"/>
          </a:xfrm>
          <a:prstGeom prst="rect">
            <a:avLst/>
          </a:prstGeom>
        </p:spPr>
      </p:pic>
      <p:pic>
        <p:nvPicPr>
          <p:cNvPr id="16" name="Grafik 15" descr="Aufwärtstrend mit einfarbiger Füllung">
            <a:extLst>
              <a:ext uri="{FF2B5EF4-FFF2-40B4-BE49-F238E27FC236}">
                <a16:creationId xmlns:a16="http://schemas.microsoft.com/office/drawing/2014/main" id="{287A6B8A-22EE-0BA2-870E-69FDB96A0157}"/>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22240" y="1628419"/>
            <a:ext cx="720080" cy="720080"/>
          </a:xfrm>
          <a:prstGeom prst="rect">
            <a:avLst/>
          </a:prstGeom>
        </p:spPr>
      </p:pic>
      <p:sp>
        <p:nvSpPr>
          <p:cNvPr id="4" name="Foliennummernplatzhalter 3">
            <a:extLst>
              <a:ext uri="{FF2B5EF4-FFF2-40B4-BE49-F238E27FC236}">
                <a16:creationId xmlns:a16="http://schemas.microsoft.com/office/drawing/2014/main" id="{BEDD7ABF-2D34-42A2-2FBF-D46D6E58546E}"/>
              </a:ext>
            </a:extLst>
          </p:cNvPr>
          <p:cNvSpPr>
            <a:spLocks noGrp="1"/>
          </p:cNvSpPr>
          <p:nvPr>
            <p:ph type="sldNum" sz="quarter" idx="4"/>
          </p:nvPr>
        </p:nvSpPr>
        <p:spPr/>
        <p:txBody>
          <a:bodyPr/>
          <a:lstStyle/>
          <a:p>
            <a:fld id="{50B1B3AD-80CD-4C4C-B9E6-D3174EA9BC3B}" type="slidenum">
              <a:rPr lang="de-DE" smtClean="0"/>
              <a:pPr/>
              <a:t>12</a:t>
            </a:fld>
            <a:endParaRPr lang="de-DE" dirty="0"/>
          </a:p>
        </p:txBody>
      </p:sp>
    </p:spTree>
    <p:extLst>
      <p:ext uri="{BB962C8B-B14F-4D97-AF65-F5344CB8AC3E}">
        <p14:creationId xmlns:p14="http://schemas.microsoft.com/office/powerpoint/2010/main" val="1487873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9560498D-0236-05B7-54D4-05DF59A560C5}"/>
              </a:ext>
            </a:extLst>
          </p:cNvPr>
          <p:cNvSpPr>
            <a:spLocks noGrp="1"/>
          </p:cNvSpPr>
          <p:nvPr>
            <p:ph type="title"/>
          </p:nvPr>
        </p:nvSpPr>
        <p:spPr>
          <a:xfrm>
            <a:off x="111302" y="711355"/>
            <a:ext cx="8659992" cy="720080"/>
          </a:xfrm>
        </p:spPr>
        <p:txBody>
          <a:bodyPr/>
          <a:lstStyle/>
          <a:p>
            <a:r>
              <a:rPr lang="de-DE" sz="2000" dirty="0" smtClean="0"/>
              <a:t>Physiologische Alterungsprozesse…</a:t>
            </a:r>
            <a:endParaRPr lang="de-DE" sz="2000" dirty="0"/>
          </a:p>
        </p:txBody>
      </p:sp>
      <p:sp>
        <p:nvSpPr>
          <p:cNvPr id="7" name="Inhaltsplatzhalter 6">
            <a:extLst>
              <a:ext uri="{FF2B5EF4-FFF2-40B4-BE49-F238E27FC236}">
                <a16:creationId xmlns:a16="http://schemas.microsoft.com/office/drawing/2014/main" id="{C25E7E89-3342-C1BE-86F5-96438B5666B6}"/>
              </a:ext>
            </a:extLst>
          </p:cNvPr>
          <p:cNvSpPr>
            <a:spLocks noGrp="1"/>
          </p:cNvSpPr>
          <p:nvPr>
            <p:ph idx="1"/>
          </p:nvPr>
        </p:nvSpPr>
        <p:spPr>
          <a:xfrm>
            <a:off x="3778051" y="1531384"/>
            <a:ext cx="5365949" cy="2944386"/>
          </a:xfrm>
        </p:spPr>
        <p:txBody>
          <a:bodyPr>
            <a:normAutofit fontScale="92500" lnSpcReduction="10000"/>
          </a:bodyPr>
          <a:lstStyle/>
          <a:p>
            <a:r>
              <a:rPr lang="de-DE" sz="2000" b="0" dirty="0"/>
              <a:t>Wichtige Struktur: Limbisches System</a:t>
            </a:r>
          </a:p>
          <a:p>
            <a:pPr marL="285750" indent="-285750">
              <a:buFont typeface="Arial" panose="020B0604020202020204" pitchFamily="34" charset="0"/>
              <a:buChar char="•"/>
            </a:pPr>
            <a:r>
              <a:rPr lang="de-DE" sz="1600" b="0" dirty="0"/>
              <a:t>Verknüpfung Gedächtnisbildung Emotionen</a:t>
            </a:r>
          </a:p>
          <a:p>
            <a:pPr marL="285750" indent="-285750">
              <a:buFont typeface="Arial" panose="020B0604020202020204" pitchFamily="34" charset="0"/>
              <a:buChar char="•"/>
            </a:pPr>
            <a:r>
              <a:rPr lang="de-DE" sz="1600" b="0" dirty="0"/>
              <a:t>Regulation vegetativer Funktionen</a:t>
            </a:r>
          </a:p>
          <a:p>
            <a:pPr>
              <a:lnSpc>
                <a:spcPct val="110000"/>
              </a:lnSpc>
            </a:pPr>
            <a:r>
              <a:rPr lang="de-DE" sz="2000" b="0" dirty="0"/>
              <a:t>		</a:t>
            </a:r>
          </a:p>
          <a:p>
            <a:pPr>
              <a:lnSpc>
                <a:spcPct val="110000"/>
              </a:lnSpc>
            </a:pPr>
            <a:r>
              <a:rPr lang="de-DE" sz="2000" b="0" dirty="0"/>
              <a:t>	Lernen erfolgt </a:t>
            </a:r>
            <a:br>
              <a:rPr lang="de-DE" sz="2000" b="0" dirty="0"/>
            </a:br>
            <a:r>
              <a:rPr lang="de-DE" sz="2000" b="0" dirty="0"/>
              <a:t>	bewusst &amp; unbewusst</a:t>
            </a:r>
          </a:p>
          <a:p>
            <a:pPr>
              <a:lnSpc>
                <a:spcPct val="110000"/>
              </a:lnSpc>
            </a:pPr>
            <a:r>
              <a:rPr lang="de-DE" sz="2000" b="0" dirty="0"/>
              <a:t/>
            </a:r>
            <a:br>
              <a:rPr lang="de-DE" sz="2000" b="0" dirty="0"/>
            </a:br>
            <a:r>
              <a:rPr lang="de-DE" sz="2000" b="0" dirty="0"/>
              <a:t>	im Alter kommt es zu physiologischen</a:t>
            </a:r>
          </a:p>
          <a:p>
            <a:pPr>
              <a:lnSpc>
                <a:spcPct val="110000"/>
              </a:lnSpc>
            </a:pPr>
            <a:r>
              <a:rPr lang="de-DE" sz="2000" b="0" dirty="0"/>
              <a:t>	</a:t>
            </a:r>
            <a:r>
              <a:rPr lang="de-DE" sz="2000" b="0" dirty="0" err="1"/>
              <a:t>strukturelllen</a:t>
            </a:r>
            <a:r>
              <a:rPr lang="de-DE" sz="2000" b="0" dirty="0"/>
              <a:t> Veränderungen im ZNS</a:t>
            </a:r>
          </a:p>
        </p:txBody>
      </p:sp>
      <p:pic>
        <p:nvPicPr>
          <p:cNvPr id="27" name="Grafik 26" descr="Nerv mit einfarbiger Füllung">
            <a:extLst>
              <a:ext uri="{FF2B5EF4-FFF2-40B4-BE49-F238E27FC236}">
                <a16:creationId xmlns:a16="http://schemas.microsoft.com/office/drawing/2014/main" id="{18B72575-DA8D-EBB4-B9E8-04CE238B1E34}"/>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3778051" y="2571750"/>
            <a:ext cx="794224" cy="794224"/>
          </a:xfrm>
          <a:prstGeom prst="rect">
            <a:avLst/>
          </a:prstGeom>
        </p:spPr>
      </p:pic>
      <p:pic>
        <p:nvPicPr>
          <p:cNvPr id="6" name="Grafik 5">
            <a:extLst>
              <a:ext uri="{FF2B5EF4-FFF2-40B4-BE49-F238E27FC236}">
                <a16:creationId xmlns:a16="http://schemas.microsoft.com/office/drawing/2014/main" id="{4429D804-331E-1C71-4329-B8219AED3140}"/>
              </a:ext>
            </a:extLst>
          </p:cNvPr>
          <p:cNvPicPr>
            <a:picLocks noChangeAspect="1"/>
          </p:cNvPicPr>
          <p:nvPr/>
        </p:nvPicPr>
        <p:blipFill>
          <a:blip r:embed="rId5"/>
          <a:stretch>
            <a:fillRect/>
          </a:stretch>
        </p:blipFill>
        <p:spPr>
          <a:xfrm>
            <a:off x="402866" y="1907069"/>
            <a:ext cx="3018621" cy="2193015"/>
          </a:xfrm>
          <a:prstGeom prst="rect">
            <a:avLst/>
          </a:prstGeom>
        </p:spPr>
      </p:pic>
      <p:pic>
        <p:nvPicPr>
          <p:cNvPr id="2" name="Grafik 1" descr="Frau mit Stock mit einfarbiger Füllung">
            <a:extLst>
              <a:ext uri="{FF2B5EF4-FFF2-40B4-BE49-F238E27FC236}">
                <a16:creationId xmlns:a16="http://schemas.microsoft.com/office/drawing/2014/main" id="{7CFE381C-5D5F-37D1-98D8-A1AAD9E28F29}"/>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3778051" y="3365974"/>
            <a:ext cx="914400" cy="914400"/>
          </a:xfrm>
          <a:prstGeom prst="rect">
            <a:avLst/>
          </a:prstGeom>
        </p:spPr>
      </p:pic>
      <p:sp>
        <p:nvSpPr>
          <p:cNvPr id="9" name="Textfeld 8">
            <a:extLst>
              <a:ext uri="{FF2B5EF4-FFF2-40B4-BE49-F238E27FC236}">
                <a16:creationId xmlns:a16="http://schemas.microsoft.com/office/drawing/2014/main" id="{A857C51F-6EC0-80AE-F627-3FE55535926B}"/>
              </a:ext>
            </a:extLst>
          </p:cNvPr>
          <p:cNvSpPr txBox="1"/>
          <p:nvPr/>
        </p:nvSpPr>
        <p:spPr>
          <a:xfrm>
            <a:off x="3547089" y="1431435"/>
            <a:ext cx="5273543" cy="3631763"/>
          </a:xfrm>
          <a:prstGeom prst="rect">
            <a:avLst/>
          </a:prstGeom>
          <a:solidFill>
            <a:schemeClr val="bg1"/>
          </a:solidFill>
        </p:spPr>
        <p:txBody>
          <a:bodyPr wrap="square" rtlCol="0">
            <a:spAutoFit/>
          </a:bodyPr>
          <a:lstStyle/>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endParaRPr lang="de-DE" sz="1000" dirty="0">
              <a:latin typeface="Arial" panose="020B0604020202020204" pitchFamily="34" charset="0"/>
              <a:cs typeface="Arial" panose="020B0604020202020204" pitchFamily="34" charset="0"/>
            </a:endParaRPr>
          </a:p>
          <a:p>
            <a:r>
              <a:rPr lang="de-DE" sz="1000" dirty="0">
                <a:latin typeface="Arial" panose="020B0604020202020204" pitchFamily="34" charset="0"/>
                <a:cs typeface="Arial" panose="020B0604020202020204" pitchFamily="34" charset="0"/>
              </a:rPr>
              <a:t>			</a:t>
            </a:r>
            <a:r>
              <a:rPr lang="de-DE" sz="1000" dirty="0" err="1">
                <a:latin typeface="Arial" panose="020B0604020202020204" pitchFamily="34" charset="0"/>
                <a:cs typeface="Arial" panose="020B0604020202020204" pitchFamily="34" charset="0"/>
              </a:rPr>
              <a:t>Anästh</a:t>
            </a:r>
            <a:r>
              <a:rPr lang="de-DE" sz="1000" dirty="0">
                <a:latin typeface="Arial" panose="020B0604020202020204" pitchFamily="34" charset="0"/>
                <a:cs typeface="Arial" panose="020B0604020202020204" pitchFamily="34" charset="0"/>
              </a:rPr>
              <a:t> </a:t>
            </a:r>
            <a:r>
              <a:rPr lang="de-DE" sz="1000" dirty="0" err="1">
                <a:latin typeface="Arial" panose="020B0604020202020204" pitchFamily="34" charset="0"/>
                <a:cs typeface="Arial" panose="020B0604020202020204" pitchFamily="34" charset="0"/>
              </a:rPr>
              <a:t>Intensivmed</a:t>
            </a:r>
            <a:r>
              <a:rPr lang="de-DE" sz="1000" dirty="0">
                <a:latin typeface="Arial" panose="020B0604020202020204" pitchFamily="34" charset="0"/>
                <a:cs typeface="Arial" panose="020B0604020202020204" pitchFamily="34" charset="0"/>
              </a:rPr>
              <a:t> 2025;66:20–31</a:t>
            </a:r>
          </a:p>
        </p:txBody>
      </p:sp>
      <p:pic>
        <p:nvPicPr>
          <p:cNvPr id="12" name="Grafik 11">
            <a:extLst>
              <a:ext uri="{FF2B5EF4-FFF2-40B4-BE49-F238E27FC236}">
                <a16:creationId xmlns:a16="http://schemas.microsoft.com/office/drawing/2014/main" id="{7FF6A1E9-B537-1902-F225-B5B7206B106C}"/>
              </a:ext>
            </a:extLst>
          </p:cNvPr>
          <p:cNvPicPr>
            <a:picLocks noChangeAspect="1"/>
          </p:cNvPicPr>
          <p:nvPr/>
        </p:nvPicPr>
        <p:blipFill>
          <a:blip r:embed="rId8"/>
          <a:stretch>
            <a:fillRect/>
          </a:stretch>
        </p:blipFill>
        <p:spPr>
          <a:xfrm>
            <a:off x="6314506" y="667730"/>
            <a:ext cx="2516875" cy="4067973"/>
          </a:xfrm>
          <a:prstGeom prst="rect">
            <a:avLst/>
          </a:prstGeom>
        </p:spPr>
      </p:pic>
      <p:sp>
        <p:nvSpPr>
          <p:cNvPr id="3" name="Foliennummernplatzhalter 2">
            <a:extLst>
              <a:ext uri="{FF2B5EF4-FFF2-40B4-BE49-F238E27FC236}">
                <a16:creationId xmlns:a16="http://schemas.microsoft.com/office/drawing/2014/main" id="{0EF48405-3F95-7A9B-0E55-4B2486738401}"/>
              </a:ext>
            </a:extLst>
          </p:cNvPr>
          <p:cNvSpPr>
            <a:spLocks noGrp="1"/>
          </p:cNvSpPr>
          <p:nvPr>
            <p:ph type="sldNum" sz="quarter" idx="4"/>
          </p:nvPr>
        </p:nvSpPr>
        <p:spPr/>
        <p:txBody>
          <a:bodyPr/>
          <a:lstStyle/>
          <a:p>
            <a:fld id="{50B1B3AD-80CD-4C4C-B9E6-D3174EA9BC3B}" type="slidenum">
              <a:rPr lang="de-DE" smtClean="0"/>
              <a:pPr/>
              <a:t>13</a:t>
            </a:fld>
            <a:endParaRPr lang="de-DE" dirty="0"/>
          </a:p>
        </p:txBody>
      </p:sp>
      <p:pic>
        <p:nvPicPr>
          <p:cNvPr id="5" name="Grafik 4" descr="Ein Bild, das Diagramm, Text, Kreis, Entwurf enthält.&#10;&#10;KI-generierte Inhalte können fehlerhaft sein.">
            <a:extLst>
              <a:ext uri="{FF2B5EF4-FFF2-40B4-BE49-F238E27FC236}">
                <a16:creationId xmlns:a16="http://schemas.microsoft.com/office/drawing/2014/main" id="{E95E3F31-1FB4-093D-68C8-EC7C712C13C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446365" y="1725947"/>
            <a:ext cx="2810069" cy="2485830"/>
          </a:xfrm>
          <a:prstGeom prst="rect">
            <a:avLst/>
          </a:prstGeom>
        </p:spPr>
      </p:pic>
    </p:spTree>
    <p:extLst>
      <p:ext uri="{BB962C8B-B14F-4D97-AF65-F5344CB8AC3E}">
        <p14:creationId xmlns:p14="http://schemas.microsoft.com/office/powerpoint/2010/main" val="2114863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3"/>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483C4941-6884-29FD-F5E1-1AB721C72F3B}"/>
              </a:ext>
            </a:extLst>
          </p:cNvPr>
          <p:cNvSpPr>
            <a:spLocks noGrp="1"/>
          </p:cNvSpPr>
          <p:nvPr>
            <p:ph sz="half" idx="1"/>
          </p:nvPr>
        </p:nvSpPr>
        <p:spPr>
          <a:xfrm>
            <a:off x="251520" y="1424524"/>
            <a:ext cx="4244280" cy="3091442"/>
          </a:xfrm>
        </p:spPr>
        <p:txBody>
          <a:bodyPr>
            <a:normAutofit/>
          </a:bodyPr>
          <a:lstStyle/>
          <a:p>
            <a:pPr marL="342900" indent="-342900">
              <a:buFont typeface="Arial" panose="020B0604020202020204" pitchFamily="34" charset="0"/>
              <a:buChar char="•"/>
            </a:pPr>
            <a:r>
              <a:rPr lang="de-DE" altLang="en-US" sz="2200" b="0" dirty="0"/>
              <a:t>Rückläufige physiologische Reserven</a:t>
            </a:r>
          </a:p>
          <a:p>
            <a:pPr marL="342900" indent="-342900">
              <a:buFont typeface="Arial" panose="020B0604020202020204" pitchFamily="34" charset="0"/>
              <a:buChar char="•"/>
            </a:pPr>
            <a:r>
              <a:rPr lang="de-DE" altLang="en-US" sz="2200" b="0" dirty="0"/>
              <a:t>erhöhte Vulnerabilität</a:t>
            </a:r>
          </a:p>
          <a:p>
            <a:pPr marL="342900" indent="-342900">
              <a:spcBef>
                <a:spcPct val="0"/>
              </a:spcBef>
              <a:buClrTx/>
              <a:buFont typeface="Arial" panose="020B0604020202020204" pitchFamily="34" charset="0"/>
              <a:buChar char="•"/>
            </a:pPr>
            <a:r>
              <a:rPr lang="de-DE" altLang="en-US" sz="2200" b="0" dirty="0"/>
              <a:t>Veränderungen stress-regulierender Neurotransmitter</a:t>
            </a:r>
          </a:p>
          <a:p>
            <a:pPr marL="342900" indent="-342900">
              <a:spcBef>
                <a:spcPct val="0"/>
              </a:spcBef>
              <a:buClrTx/>
              <a:buFont typeface="Arial" panose="020B0604020202020204" pitchFamily="34" charset="0"/>
              <a:buChar char="•"/>
            </a:pPr>
            <a:r>
              <a:rPr lang="de-DE" altLang="en-US" sz="2200" b="0" dirty="0" err="1"/>
              <a:t>Neuronenuntergang</a:t>
            </a:r>
            <a:endParaRPr lang="de-DE" altLang="en-US" sz="2200" b="0" dirty="0"/>
          </a:p>
        </p:txBody>
      </p:sp>
      <p:sp>
        <p:nvSpPr>
          <p:cNvPr id="13" name="Textplatzhalter 12">
            <a:extLst>
              <a:ext uri="{FF2B5EF4-FFF2-40B4-BE49-F238E27FC236}">
                <a16:creationId xmlns:a16="http://schemas.microsoft.com/office/drawing/2014/main" id="{8A926C2A-9932-3D1E-DBD6-2BAD9C957DB7}"/>
              </a:ext>
            </a:extLst>
          </p:cNvPr>
          <p:cNvSpPr>
            <a:spLocks noGrp="1"/>
          </p:cNvSpPr>
          <p:nvPr>
            <p:ph type="body" idx="11"/>
          </p:nvPr>
        </p:nvSpPr>
        <p:spPr>
          <a:xfrm>
            <a:off x="323528" y="951791"/>
            <a:ext cx="4248472" cy="335806"/>
          </a:xfrm>
        </p:spPr>
        <p:txBody>
          <a:bodyPr>
            <a:normAutofit fontScale="70000" lnSpcReduction="20000"/>
          </a:bodyPr>
          <a:lstStyle/>
          <a:p>
            <a:r>
              <a:rPr lang="de-DE" sz="2800" b="1" dirty="0" smtClean="0">
                <a:solidFill>
                  <a:srgbClr val="0056A2"/>
                </a:solidFill>
                <a:ea typeface="+mj-ea"/>
              </a:rPr>
              <a:t>…und ihre Konsequenzen</a:t>
            </a:r>
            <a:endParaRPr lang="de-DE" sz="2800" b="1" dirty="0">
              <a:solidFill>
                <a:srgbClr val="0056A2"/>
              </a:solidFill>
              <a:ea typeface="+mj-ea"/>
            </a:endParaRPr>
          </a:p>
        </p:txBody>
      </p:sp>
      <p:sp>
        <p:nvSpPr>
          <p:cNvPr id="14" name="Textplatzhalter 13">
            <a:extLst>
              <a:ext uri="{FF2B5EF4-FFF2-40B4-BE49-F238E27FC236}">
                <a16:creationId xmlns:a16="http://schemas.microsoft.com/office/drawing/2014/main" id="{AAAF85EA-EDFD-63E0-7509-47DC05E2ACA3}"/>
              </a:ext>
            </a:extLst>
          </p:cNvPr>
          <p:cNvSpPr>
            <a:spLocks noGrp="1"/>
          </p:cNvSpPr>
          <p:nvPr>
            <p:ph type="body" idx="12"/>
          </p:nvPr>
        </p:nvSpPr>
        <p:spPr>
          <a:xfrm>
            <a:off x="5737582" y="828479"/>
            <a:ext cx="2421364" cy="879175"/>
          </a:xfrm>
          <a:ln w="53975">
            <a:solidFill>
              <a:srgbClr val="FF0000"/>
            </a:solidFill>
          </a:ln>
        </p:spPr>
        <p:txBody>
          <a:bodyPr>
            <a:normAutofit fontScale="25000" lnSpcReduction="20000"/>
          </a:bodyPr>
          <a:lstStyle/>
          <a:p>
            <a:pPr algn="ctr"/>
            <a:r>
              <a:rPr lang="de-DE" altLang="en-US" sz="6200" b="1" dirty="0"/>
              <a:t>Ab 65. Lebensjahr </a:t>
            </a:r>
          </a:p>
          <a:p>
            <a:pPr algn="ctr"/>
            <a:r>
              <a:rPr lang="de-DE" altLang="en-US" sz="6200" b="1" dirty="0"/>
              <a:t>Risikozunahme von </a:t>
            </a:r>
            <a:br>
              <a:rPr lang="de-DE" altLang="en-US" sz="6200" b="1" dirty="0"/>
            </a:br>
            <a:r>
              <a:rPr lang="de-DE" altLang="en-US" sz="6200" b="1" dirty="0"/>
              <a:t>2% pro Jahr</a:t>
            </a:r>
            <a:endParaRPr lang="en-US" altLang="en-US" sz="6200" b="1" dirty="0"/>
          </a:p>
          <a:p>
            <a:endParaRPr lang="de-DE" dirty="0"/>
          </a:p>
        </p:txBody>
      </p:sp>
      <p:sp>
        <p:nvSpPr>
          <p:cNvPr id="9" name="Textfeld 8">
            <a:extLst>
              <a:ext uri="{FF2B5EF4-FFF2-40B4-BE49-F238E27FC236}">
                <a16:creationId xmlns:a16="http://schemas.microsoft.com/office/drawing/2014/main" id="{74BCE3DE-5511-D05B-BDE5-CC93DE93DD71}"/>
              </a:ext>
            </a:extLst>
          </p:cNvPr>
          <p:cNvSpPr txBox="1">
            <a:spLocks noChangeArrowheads="1"/>
          </p:cNvSpPr>
          <p:nvPr/>
        </p:nvSpPr>
        <p:spPr bwMode="auto">
          <a:xfrm rot="16200000">
            <a:off x="6842343" y="2056020"/>
            <a:ext cx="369464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Char char="•"/>
              <a:defRPr sz="2000">
                <a:solidFill>
                  <a:schemeClr val="tx1"/>
                </a:solidFill>
                <a:latin typeface="Arial" panose="020B0604020202020204" pitchFamily="34" charset="0"/>
                <a:cs typeface="Arial" panose="020B0604020202020204" pitchFamily="34" charset="0"/>
              </a:defRPr>
            </a:lvl1pPr>
            <a:lvl2pPr marL="742950" indent="-28575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2pPr>
            <a:lvl3pPr marL="11430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3pPr>
            <a:lvl4pPr marL="16002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4pPr>
            <a:lvl5pPr marL="20574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FontTx/>
              <a:buNone/>
            </a:pPr>
            <a:r>
              <a:rPr lang="de-DE" altLang="en-US" sz="1050" dirty="0" err="1"/>
              <a:t>Int</a:t>
            </a:r>
            <a:r>
              <a:rPr lang="de-DE" altLang="en-US" sz="1050" dirty="0"/>
              <a:t> J </a:t>
            </a:r>
            <a:r>
              <a:rPr lang="de-DE" altLang="en-US" sz="1050" dirty="0" err="1"/>
              <a:t>Geriatr</a:t>
            </a:r>
            <a:r>
              <a:rPr lang="de-DE" altLang="en-US" sz="1050" dirty="0"/>
              <a:t> </a:t>
            </a:r>
            <a:r>
              <a:rPr lang="de-DE" altLang="en-US" sz="1050" dirty="0" err="1"/>
              <a:t>Psychiatry</a:t>
            </a:r>
            <a:r>
              <a:rPr lang="de-DE" altLang="en-US" sz="1050" dirty="0"/>
              <a:t>; 2017:1-30</a:t>
            </a:r>
            <a:endParaRPr lang="en-US" altLang="en-US" sz="1050" dirty="0"/>
          </a:p>
        </p:txBody>
      </p:sp>
      <p:pic>
        <p:nvPicPr>
          <p:cNvPr id="15" name="Inhaltsplatzhalter 14">
            <a:extLst>
              <a:ext uri="{FF2B5EF4-FFF2-40B4-BE49-F238E27FC236}">
                <a16:creationId xmlns:a16="http://schemas.microsoft.com/office/drawing/2014/main" id="{08C6D08A-0916-D4DC-2361-4AD5CE0A3D41}"/>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273887" y="1879123"/>
            <a:ext cx="2988713" cy="244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liennummernplatzhalter 1">
            <a:extLst>
              <a:ext uri="{FF2B5EF4-FFF2-40B4-BE49-F238E27FC236}">
                <a16:creationId xmlns:a16="http://schemas.microsoft.com/office/drawing/2014/main" id="{41B1C986-3999-759F-E19C-6FA523737F37}"/>
              </a:ext>
            </a:extLst>
          </p:cNvPr>
          <p:cNvSpPr>
            <a:spLocks noGrp="1"/>
          </p:cNvSpPr>
          <p:nvPr>
            <p:ph type="sldNum" sz="quarter" idx="4"/>
          </p:nvPr>
        </p:nvSpPr>
        <p:spPr/>
        <p:txBody>
          <a:bodyPr/>
          <a:lstStyle/>
          <a:p>
            <a:fld id="{50B1B3AD-80CD-4C4C-B9E6-D3174EA9BC3B}" type="slidenum">
              <a:rPr lang="de-DE" smtClean="0"/>
              <a:pPr/>
              <a:t>14</a:t>
            </a:fld>
            <a:endParaRPr lang="de-DE" dirty="0"/>
          </a:p>
        </p:txBody>
      </p:sp>
    </p:spTree>
    <p:extLst>
      <p:ext uri="{BB962C8B-B14F-4D97-AF65-F5344CB8AC3E}">
        <p14:creationId xmlns:p14="http://schemas.microsoft.com/office/powerpoint/2010/main" val="4205438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4"/>
                                        </p:tgtEl>
                                      </p:cBhvr>
                                    </p:animEffect>
                                    <p:animScale>
                                      <p:cBhvr>
                                        <p:cTn id="7" dur="25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a:extLst>
              <a:ext uri="{FF2B5EF4-FFF2-40B4-BE49-F238E27FC236}">
                <a16:creationId xmlns:a16="http://schemas.microsoft.com/office/drawing/2014/main" id="{5AC76349-9DE0-EBB8-D88F-1825C61AA11D}"/>
              </a:ext>
            </a:extLst>
          </p:cNvPr>
          <p:cNvPicPr>
            <a:picLocks noGrp="1" noChangeAspect="1"/>
          </p:cNvPicPr>
          <p:nvPr>
            <p:ph sz="half" idx="1"/>
          </p:nvPr>
        </p:nvPicPr>
        <p:blipFill>
          <a:blip r:embed="rId3"/>
          <a:stretch>
            <a:fillRect/>
          </a:stretch>
        </p:blipFill>
        <p:spPr>
          <a:xfrm>
            <a:off x="1348451" y="843558"/>
            <a:ext cx="6591113" cy="4003901"/>
          </a:xfrm>
          <a:prstGeom prst="rect">
            <a:avLst/>
          </a:prstGeom>
        </p:spPr>
      </p:pic>
      <p:sp>
        <p:nvSpPr>
          <p:cNvPr id="8" name="Textfeld 7">
            <a:extLst>
              <a:ext uri="{FF2B5EF4-FFF2-40B4-BE49-F238E27FC236}">
                <a16:creationId xmlns:a16="http://schemas.microsoft.com/office/drawing/2014/main" id="{0D62D57C-5478-CFFB-1222-1B7676CDF8B2}"/>
              </a:ext>
            </a:extLst>
          </p:cNvPr>
          <p:cNvSpPr txBox="1"/>
          <p:nvPr/>
        </p:nvSpPr>
        <p:spPr>
          <a:xfrm>
            <a:off x="2845839" y="3575213"/>
            <a:ext cx="4958021" cy="1138773"/>
          </a:xfrm>
          <a:prstGeom prst="rect">
            <a:avLst/>
          </a:prstGeom>
          <a:solidFill>
            <a:schemeClr val="bg1"/>
          </a:solidFill>
          <a:ln w="53975">
            <a:solidFill>
              <a:srgbClr val="FF0000"/>
            </a:solidFill>
          </a:ln>
        </p:spPr>
        <p:txBody>
          <a:bodyPr wrap="square" rtlCol="0">
            <a:spAutoFit/>
          </a:bodyPr>
          <a:lstStyle/>
          <a:p>
            <a:r>
              <a:rPr lang="de-DE" sz="2800" dirty="0">
                <a:latin typeface="Arial" panose="020B0604020202020204" pitchFamily="34" charset="0"/>
                <a:cs typeface="Arial" panose="020B0604020202020204" pitchFamily="34" charset="0"/>
              </a:rPr>
              <a:t>30% hypoaktives Delir</a:t>
            </a:r>
          </a:p>
          <a:p>
            <a:r>
              <a:rPr lang="de-DE" sz="2000" dirty="0">
                <a:latin typeface="Arial" panose="020B0604020202020204" pitchFamily="34" charset="0"/>
                <a:cs typeface="Arial" panose="020B0604020202020204" pitchFamily="34" charset="0"/>
              </a:rPr>
              <a:t>Vigilanzminderung, Apathie, verminderte Motorik bis hin zu Katatonie (selten)</a:t>
            </a:r>
            <a:endParaRPr lang="en-GB" sz="2000" dirty="0">
              <a:latin typeface="Arial" panose="020B0604020202020204" pitchFamily="34" charset="0"/>
              <a:cs typeface="Arial" panose="020B0604020202020204" pitchFamily="34" charset="0"/>
            </a:endParaRPr>
          </a:p>
        </p:txBody>
      </p:sp>
      <p:sp>
        <p:nvSpPr>
          <p:cNvPr id="9" name="Textfeld 8">
            <a:extLst>
              <a:ext uri="{FF2B5EF4-FFF2-40B4-BE49-F238E27FC236}">
                <a16:creationId xmlns:a16="http://schemas.microsoft.com/office/drawing/2014/main" id="{A64B3452-96CB-B13E-49A9-461F518A6D5F}"/>
              </a:ext>
            </a:extLst>
          </p:cNvPr>
          <p:cNvSpPr txBox="1"/>
          <p:nvPr/>
        </p:nvSpPr>
        <p:spPr>
          <a:xfrm>
            <a:off x="2796682" y="2564577"/>
            <a:ext cx="4958021" cy="523220"/>
          </a:xfrm>
          <a:prstGeom prst="rect">
            <a:avLst/>
          </a:prstGeom>
          <a:solidFill>
            <a:schemeClr val="bg1"/>
          </a:solidFill>
          <a:ln w="53975">
            <a:solidFill>
              <a:srgbClr val="FF0000"/>
            </a:solidFill>
          </a:ln>
        </p:spPr>
        <p:txBody>
          <a:bodyPr wrap="square" rtlCol="0">
            <a:spAutoFit/>
          </a:bodyPr>
          <a:lstStyle/>
          <a:p>
            <a:r>
              <a:rPr lang="de-DE" sz="2800" dirty="0">
                <a:latin typeface="Arial" panose="020B0604020202020204" pitchFamily="34" charset="0"/>
                <a:cs typeface="Arial" panose="020B0604020202020204" pitchFamily="34" charset="0"/>
              </a:rPr>
              <a:t>65% Mischform</a:t>
            </a:r>
          </a:p>
        </p:txBody>
      </p:sp>
      <p:sp>
        <p:nvSpPr>
          <p:cNvPr id="10" name="Textfeld 9">
            <a:extLst>
              <a:ext uri="{FF2B5EF4-FFF2-40B4-BE49-F238E27FC236}">
                <a16:creationId xmlns:a16="http://schemas.microsoft.com/office/drawing/2014/main" id="{DB25ABA9-6B07-564E-6688-F7E89E673EFE}"/>
              </a:ext>
            </a:extLst>
          </p:cNvPr>
          <p:cNvSpPr txBox="1"/>
          <p:nvPr/>
        </p:nvSpPr>
        <p:spPr>
          <a:xfrm>
            <a:off x="2845839" y="874319"/>
            <a:ext cx="4958021" cy="1446550"/>
          </a:xfrm>
          <a:prstGeom prst="rect">
            <a:avLst/>
          </a:prstGeom>
          <a:solidFill>
            <a:schemeClr val="bg1"/>
          </a:solidFill>
          <a:ln w="53975">
            <a:solidFill>
              <a:srgbClr val="FF0000"/>
            </a:solidFill>
          </a:ln>
        </p:spPr>
        <p:txBody>
          <a:bodyPr wrap="square" rtlCol="0">
            <a:spAutoFit/>
          </a:bodyPr>
          <a:lstStyle/>
          <a:p>
            <a:r>
              <a:rPr lang="de-DE" sz="2800" dirty="0">
                <a:latin typeface="Arial" panose="020B0604020202020204" pitchFamily="34" charset="0"/>
                <a:cs typeface="Arial" panose="020B0604020202020204" pitchFamily="34" charset="0"/>
              </a:rPr>
              <a:t>5% rein hyperaktives Delir</a:t>
            </a:r>
          </a:p>
          <a:p>
            <a:r>
              <a:rPr lang="de-DE" sz="2000" dirty="0">
                <a:latin typeface="Arial" panose="020B0604020202020204" pitchFamily="34" charset="0"/>
                <a:cs typeface="Arial" panose="020B0604020202020204" pitchFamily="34" charset="0"/>
              </a:rPr>
              <a:t>psychomotorische Unruhe, Agitiertheit, Stimmungsschwankungen, Psychose, </a:t>
            </a:r>
          </a:p>
          <a:p>
            <a:r>
              <a:rPr lang="en-GB" sz="2000" dirty="0">
                <a:latin typeface="Arial" panose="020B0604020202020204" pitchFamily="34" charset="0"/>
                <a:cs typeface="Arial" panose="020B0604020202020204" pitchFamily="34" charset="0"/>
              </a:rPr>
              <a:t>Vegetative </a:t>
            </a:r>
            <a:r>
              <a:rPr lang="en-GB" sz="2000" dirty="0" err="1">
                <a:latin typeface="Arial" panose="020B0604020202020204" pitchFamily="34" charset="0"/>
                <a:cs typeface="Arial" panose="020B0604020202020204" pitchFamily="34" charset="0"/>
              </a:rPr>
              <a:t>Entgleisung</a:t>
            </a:r>
            <a:endParaRPr lang="en-GB" sz="2000" dirty="0">
              <a:latin typeface="Arial" panose="020B0604020202020204" pitchFamily="34" charset="0"/>
              <a:cs typeface="Arial" panose="020B0604020202020204" pitchFamily="34" charset="0"/>
            </a:endParaRPr>
          </a:p>
        </p:txBody>
      </p:sp>
      <p:sp>
        <p:nvSpPr>
          <p:cNvPr id="12" name="Textfeld 11">
            <a:extLst>
              <a:ext uri="{FF2B5EF4-FFF2-40B4-BE49-F238E27FC236}">
                <a16:creationId xmlns:a16="http://schemas.microsoft.com/office/drawing/2014/main" id="{124792FE-7ED1-AB64-7E1D-E7E508087824}"/>
              </a:ext>
            </a:extLst>
          </p:cNvPr>
          <p:cNvSpPr txBox="1">
            <a:spLocks noChangeArrowheads="1"/>
          </p:cNvSpPr>
          <p:nvPr/>
        </p:nvSpPr>
        <p:spPr bwMode="auto">
          <a:xfrm>
            <a:off x="6516216" y="4878220"/>
            <a:ext cx="369464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Char char="•"/>
              <a:defRPr sz="2000">
                <a:solidFill>
                  <a:schemeClr val="tx1"/>
                </a:solidFill>
                <a:latin typeface="Arial" panose="020B0604020202020204" pitchFamily="34" charset="0"/>
                <a:cs typeface="Arial" panose="020B0604020202020204" pitchFamily="34" charset="0"/>
              </a:defRPr>
            </a:lvl1pPr>
            <a:lvl2pPr marL="742950" indent="-28575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2pPr>
            <a:lvl3pPr marL="11430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3pPr>
            <a:lvl4pPr marL="16002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4pPr>
            <a:lvl5pPr marL="20574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FontTx/>
              <a:buNone/>
            </a:pPr>
            <a:r>
              <a:rPr lang="pl-PL" sz="1100" dirty="0">
                <a:latin typeface="+mn-lt"/>
              </a:rPr>
              <a:t>Int J Geriatr Psychiatry. 2018;33:1428–1457</a:t>
            </a:r>
            <a:endParaRPr lang="en-US" altLang="en-US" sz="1100" dirty="0">
              <a:latin typeface="+mn-lt"/>
            </a:endParaRPr>
          </a:p>
        </p:txBody>
      </p:sp>
      <p:sp>
        <p:nvSpPr>
          <p:cNvPr id="2" name="Foliennummernplatzhalter 1">
            <a:extLst>
              <a:ext uri="{FF2B5EF4-FFF2-40B4-BE49-F238E27FC236}">
                <a16:creationId xmlns:a16="http://schemas.microsoft.com/office/drawing/2014/main" id="{4BB37A59-B0B1-90AB-1651-71732E42DB5B}"/>
              </a:ext>
            </a:extLst>
          </p:cNvPr>
          <p:cNvSpPr>
            <a:spLocks noGrp="1"/>
          </p:cNvSpPr>
          <p:nvPr>
            <p:ph type="sldNum" sz="quarter" idx="4"/>
          </p:nvPr>
        </p:nvSpPr>
        <p:spPr/>
        <p:txBody>
          <a:bodyPr/>
          <a:lstStyle/>
          <a:p>
            <a:fld id="{50B1B3AD-80CD-4C4C-B9E6-D3174EA9BC3B}" type="slidenum">
              <a:rPr lang="de-DE" smtClean="0"/>
              <a:pPr/>
              <a:t>15</a:t>
            </a:fld>
            <a:endParaRPr lang="de-DE" dirty="0"/>
          </a:p>
        </p:txBody>
      </p:sp>
    </p:spTree>
    <p:extLst>
      <p:ext uri="{BB962C8B-B14F-4D97-AF65-F5344CB8AC3E}">
        <p14:creationId xmlns:p14="http://schemas.microsoft.com/office/powerpoint/2010/main" val="3747127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nhaltsplatzhalter 2">
            <a:extLst>
              <a:ext uri="{FF2B5EF4-FFF2-40B4-BE49-F238E27FC236}">
                <a16:creationId xmlns:a16="http://schemas.microsoft.com/office/drawing/2014/main" id="{F673929F-CE3C-D312-3B35-648C0DEC3789}"/>
              </a:ext>
            </a:extLst>
          </p:cNvPr>
          <p:cNvGraphicFramePr>
            <a:graphicFrameLocks noGrp="1"/>
          </p:cNvGraphicFramePr>
          <p:nvPr>
            <p:ph idx="1"/>
            <p:extLst>
              <p:ext uri="{D42A27DB-BD31-4B8C-83A1-F6EECF244321}">
                <p14:modId xmlns:p14="http://schemas.microsoft.com/office/powerpoint/2010/main" val="4111041453"/>
              </p:ext>
            </p:extLst>
          </p:nvPr>
        </p:nvGraphicFramePr>
        <p:xfrm>
          <a:off x="242003" y="1203977"/>
          <a:ext cx="8659994" cy="31577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feld 1">
            <a:extLst>
              <a:ext uri="{FF2B5EF4-FFF2-40B4-BE49-F238E27FC236}">
                <a16:creationId xmlns:a16="http://schemas.microsoft.com/office/drawing/2014/main" id="{EB2C8F19-77AD-AE85-6780-A279E322E130}"/>
              </a:ext>
            </a:extLst>
          </p:cNvPr>
          <p:cNvSpPr txBox="1"/>
          <p:nvPr/>
        </p:nvSpPr>
        <p:spPr>
          <a:xfrm>
            <a:off x="3265714" y="4361754"/>
            <a:ext cx="5636283" cy="646331"/>
          </a:xfrm>
          <a:prstGeom prst="rect">
            <a:avLst/>
          </a:prstGeom>
          <a:noFill/>
        </p:spPr>
        <p:txBody>
          <a:bodyPr wrap="square" rtlCol="0">
            <a:spAutoFit/>
          </a:bodyPr>
          <a:lstStyle/>
          <a:p>
            <a:r>
              <a:rPr lang="de-DE" dirty="0"/>
              <a:t>	</a:t>
            </a:r>
            <a:r>
              <a:rPr lang="de-DE" dirty="0">
                <a:latin typeface="Arial" panose="020B0604020202020204" pitchFamily="34" charset="0"/>
                <a:cs typeface="Arial" panose="020B0604020202020204" pitchFamily="34" charset="0"/>
              </a:rPr>
              <a:t>Nicht nur Auftreten sondern auch </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	Dauer beeinflussen Gesamtmortalität</a:t>
            </a:r>
          </a:p>
        </p:txBody>
      </p:sp>
      <p:pic>
        <p:nvPicPr>
          <p:cNvPr id="3" name="Grafik 2" descr="Warnung mit einfarbiger Füllung">
            <a:extLst>
              <a:ext uri="{FF2B5EF4-FFF2-40B4-BE49-F238E27FC236}">
                <a16:creationId xmlns:a16="http://schemas.microsoft.com/office/drawing/2014/main" id="{7BA84B33-537C-8358-7DB9-B5137066BEAE}"/>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3434176" y="4361754"/>
            <a:ext cx="646331" cy="646331"/>
          </a:xfrm>
          <a:prstGeom prst="rect">
            <a:avLst/>
          </a:prstGeom>
        </p:spPr>
      </p:pic>
      <p:sp>
        <p:nvSpPr>
          <p:cNvPr id="4" name="Foliennummernplatzhalter 3">
            <a:extLst>
              <a:ext uri="{FF2B5EF4-FFF2-40B4-BE49-F238E27FC236}">
                <a16:creationId xmlns:a16="http://schemas.microsoft.com/office/drawing/2014/main" id="{27C3FF16-9E52-3A06-3ACF-63582BBEA348}"/>
              </a:ext>
            </a:extLst>
          </p:cNvPr>
          <p:cNvSpPr>
            <a:spLocks noGrp="1"/>
          </p:cNvSpPr>
          <p:nvPr>
            <p:ph type="sldNum" sz="quarter" idx="4"/>
          </p:nvPr>
        </p:nvSpPr>
        <p:spPr/>
        <p:txBody>
          <a:bodyPr/>
          <a:lstStyle/>
          <a:p>
            <a:fld id="{50B1B3AD-80CD-4C4C-B9E6-D3174EA9BC3B}" type="slidenum">
              <a:rPr lang="de-DE" smtClean="0"/>
              <a:pPr/>
              <a:t>16</a:t>
            </a:fld>
            <a:endParaRPr lang="de-DE" dirty="0"/>
          </a:p>
        </p:txBody>
      </p:sp>
      <p:sp>
        <p:nvSpPr>
          <p:cNvPr id="6" name="Titel 2">
            <a:extLst>
              <a:ext uri="{FF2B5EF4-FFF2-40B4-BE49-F238E27FC236}">
                <a16:creationId xmlns:a16="http://schemas.microsoft.com/office/drawing/2014/main" id="{AAEA3C43-5CF2-F13D-9BFA-046FD79FB616}"/>
              </a:ext>
            </a:extLst>
          </p:cNvPr>
          <p:cNvSpPr txBox="1">
            <a:spLocks/>
          </p:cNvSpPr>
          <p:nvPr/>
        </p:nvSpPr>
        <p:spPr>
          <a:xfrm>
            <a:off x="0" y="3579862"/>
            <a:ext cx="9144000" cy="488915"/>
          </a:xfrm>
          <a:prstGeom prst="rect">
            <a:avLst/>
          </a:prstGeo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noAutofit/>
          </a:bodyPr>
          <a:lstStyle>
            <a:lvl1pPr algn="l" defTabSz="914400" rtl="0" eaLnBrk="1" latinLnBrk="0" hangingPunct="1">
              <a:spcBef>
                <a:spcPct val="0"/>
              </a:spcBef>
              <a:buNone/>
              <a:defRPr sz="280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de-DE" sz="1600" dirty="0" smtClean="0">
                <a:latin typeface="Arial" panose="020B0604020202020204" pitchFamily="34" charset="0"/>
                <a:cs typeface="Arial" panose="020B0604020202020204" pitchFamily="34" charset="0"/>
              </a:rPr>
              <a:t>Ohne systemisches Assessment bleiben bis zu 75% der Delir-Fälle unentdeckt!</a:t>
            </a:r>
            <a:endParaRPr lang="de-DE"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543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shadeToTitle="1">
        <a:solidFill>
          <a:schemeClr val="bg1"/>
        </a:solidFill>
        <a:effectLst/>
      </p:bgPr>
    </p:bg>
    <p:spTree>
      <p:nvGrpSpPr>
        <p:cNvPr id="1" name="">
          <a:extLst>
            <a:ext uri="{FF2B5EF4-FFF2-40B4-BE49-F238E27FC236}">
              <a16:creationId xmlns:a16="http://schemas.microsoft.com/office/drawing/2014/main" id="{5B17E291-75A3-09E7-8DB5-BA844850DAC4}"/>
            </a:ext>
          </a:extLst>
        </p:cNvPr>
        <p:cNvGrpSpPr/>
        <p:nvPr/>
      </p:nvGrpSpPr>
      <p:grpSpPr>
        <a:xfrm>
          <a:off x="0" y="0"/>
          <a:ext cx="0" cy="0"/>
          <a:chOff x="0" y="0"/>
          <a:chExt cx="0" cy="0"/>
        </a:xfrm>
      </p:grpSpPr>
      <p:sp>
        <p:nvSpPr>
          <p:cNvPr id="8" name="Titel 2">
            <a:extLst>
              <a:ext uri="{FF2B5EF4-FFF2-40B4-BE49-F238E27FC236}">
                <a16:creationId xmlns:a16="http://schemas.microsoft.com/office/drawing/2014/main" id="{AAEA3C43-5CF2-F13D-9BFA-046FD79FB616}"/>
              </a:ext>
            </a:extLst>
          </p:cNvPr>
          <p:cNvSpPr txBox="1">
            <a:spLocks/>
          </p:cNvSpPr>
          <p:nvPr/>
        </p:nvSpPr>
        <p:spPr>
          <a:xfrm>
            <a:off x="0" y="90607"/>
            <a:ext cx="9144000" cy="488915"/>
          </a:xfrm>
          <a:prstGeom prst="rect">
            <a:avLst/>
          </a:prstGeo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noAutofit/>
          </a:bodyPr>
          <a:lstStyle>
            <a:lvl1pPr algn="l" defTabSz="914400" rtl="0" eaLnBrk="1" latinLnBrk="0" hangingPunct="1">
              <a:spcBef>
                <a:spcPct val="0"/>
              </a:spcBef>
              <a:buNone/>
              <a:defRPr sz="280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de-DE" dirty="0"/>
              <a:t>Das Delir ist eine </a:t>
            </a:r>
            <a:r>
              <a:rPr lang="de-DE" u="sng" dirty="0" err="1"/>
              <a:t>Organdyfunktion</a:t>
            </a:r>
            <a:r>
              <a:rPr lang="de-DE" dirty="0"/>
              <a:t> des Gehirns!</a:t>
            </a:r>
          </a:p>
        </p:txBody>
      </p:sp>
      <p:sp>
        <p:nvSpPr>
          <p:cNvPr id="17" name="Inhaltsplatzhalter 16">
            <a:extLst>
              <a:ext uri="{FF2B5EF4-FFF2-40B4-BE49-F238E27FC236}">
                <a16:creationId xmlns:a16="http://schemas.microsoft.com/office/drawing/2014/main" id="{E498CEB5-E9C4-14A8-0671-89E0B856061F}"/>
              </a:ext>
            </a:extLst>
          </p:cNvPr>
          <p:cNvSpPr>
            <a:spLocks noGrp="1"/>
          </p:cNvSpPr>
          <p:nvPr>
            <p:ph sz="half" idx="1"/>
          </p:nvPr>
        </p:nvSpPr>
        <p:spPr>
          <a:xfrm rot="16200000">
            <a:off x="638383" y="3146063"/>
            <a:ext cx="2000538" cy="586655"/>
          </a:xfrm>
          <a:solidFill>
            <a:schemeClr val="bg1"/>
          </a:solidFill>
        </p:spPr>
        <p:txBody>
          <a:bodyPr/>
          <a:lstStyle/>
          <a:p>
            <a:r>
              <a:rPr lang="de-DE" sz="1800" dirty="0" err="1"/>
              <a:t>Incompliance</a:t>
            </a:r>
            <a:endParaRPr lang="de-DE" dirty="0"/>
          </a:p>
        </p:txBody>
      </p:sp>
      <p:sp>
        <p:nvSpPr>
          <p:cNvPr id="22" name="Inhaltsplatzhalter 16">
            <a:extLst>
              <a:ext uri="{FF2B5EF4-FFF2-40B4-BE49-F238E27FC236}">
                <a16:creationId xmlns:a16="http://schemas.microsoft.com/office/drawing/2014/main" id="{888450D0-847D-CBD1-BE3A-338533A76647}"/>
              </a:ext>
            </a:extLst>
          </p:cNvPr>
          <p:cNvSpPr txBox="1">
            <a:spLocks/>
          </p:cNvSpPr>
          <p:nvPr/>
        </p:nvSpPr>
        <p:spPr>
          <a:xfrm rot="16200000">
            <a:off x="638380" y="1457807"/>
            <a:ext cx="2000541" cy="586655"/>
          </a:xfrm>
          <a:prstGeom prst="rect">
            <a:avLst/>
          </a:prstGeom>
          <a:solidFill>
            <a:schemeClr val="bg1"/>
          </a:solidFill>
        </p:spPr>
        <p:txBody>
          <a:bodyPr vert="horz" lIns="91440" tIns="45720" rIns="91440" bIns="45720" rtlCol="0">
            <a:noAutofit/>
          </a:bodyPr>
          <a:lstStyle>
            <a:lvl1pPr marL="0" indent="0" algn="l" defTabSz="914400" rtl="0" eaLnBrk="1" latinLnBrk="0" hangingPunct="1">
              <a:spcBef>
                <a:spcPct val="20000"/>
              </a:spcBef>
              <a:buClr>
                <a:srgbClr val="0056A2"/>
              </a:buClr>
              <a:buFont typeface="Wingdings" panose="05000000000000000000" pitchFamily="2" charset="2"/>
              <a:buNone/>
              <a:defRPr sz="2800" b="1" kern="1200">
                <a:solidFill>
                  <a:schemeClr val="tx1"/>
                </a:solidFill>
                <a:latin typeface="Arial" panose="020B0604020202020204" pitchFamily="34" charset="0"/>
                <a:ea typeface="+mn-ea"/>
                <a:cs typeface="Arial" panose="020B0604020202020204" pitchFamily="34" charset="0"/>
              </a:defRPr>
            </a:lvl1pPr>
            <a:lvl2pPr marL="285750" indent="-285750" algn="l" defTabSz="914400" rtl="0" eaLnBrk="1" latinLnBrk="0" hangingPunct="1">
              <a:spcBef>
                <a:spcPct val="20000"/>
              </a:spcBef>
              <a:buClr>
                <a:srgbClr val="0056A2"/>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2pPr>
            <a:lvl3pPr marL="433388" indent="-228600" algn="l" defTabSz="914400" rtl="0" eaLnBrk="1" latinLnBrk="0" hangingPunct="1">
              <a:spcBef>
                <a:spcPct val="20000"/>
              </a:spcBef>
              <a:buClr>
                <a:srgbClr val="0056A2"/>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717550" indent="-228600" algn="l" defTabSz="914400" rtl="0" eaLnBrk="1" latinLnBrk="0" hangingPunct="1">
              <a:spcBef>
                <a:spcPct val="20000"/>
              </a:spcBef>
              <a:buClr>
                <a:srgbClr val="0056A2"/>
              </a:buClr>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987425" indent="-228600" algn="l" defTabSz="914400" rtl="0" eaLnBrk="1" latinLnBrk="0" hangingPunct="1">
              <a:spcBef>
                <a:spcPct val="20000"/>
              </a:spcBef>
              <a:buClr>
                <a:srgbClr val="0056A2"/>
              </a:buClr>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de-DE" sz="1800" dirty="0" err="1"/>
              <a:t>Vigilanzstörung</a:t>
            </a:r>
            <a:endParaRPr lang="de-DE" sz="2400" dirty="0"/>
          </a:p>
        </p:txBody>
      </p:sp>
      <p:graphicFrame>
        <p:nvGraphicFramePr>
          <p:cNvPr id="6" name="Vertikaler Textplatzhalter 1">
            <a:extLst>
              <a:ext uri="{FF2B5EF4-FFF2-40B4-BE49-F238E27FC236}">
                <a16:creationId xmlns:a16="http://schemas.microsoft.com/office/drawing/2014/main" id="{BA5D7529-0921-FD4B-68BB-2536BF33F39A}"/>
              </a:ext>
            </a:extLst>
          </p:cNvPr>
          <p:cNvGraphicFramePr>
            <a:graphicFrameLocks/>
          </p:cNvGraphicFramePr>
          <p:nvPr>
            <p:extLst>
              <p:ext uri="{D42A27DB-BD31-4B8C-83A1-F6EECF244321}">
                <p14:modId xmlns:p14="http://schemas.microsoft.com/office/powerpoint/2010/main" val="3883457571"/>
              </p:ext>
            </p:extLst>
          </p:nvPr>
        </p:nvGraphicFramePr>
        <p:xfrm>
          <a:off x="1915888" y="807435"/>
          <a:ext cx="5223546" cy="3632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itel 2">
            <a:extLst>
              <a:ext uri="{FF2B5EF4-FFF2-40B4-BE49-F238E27FC236}">
                <a16:creationId xmlns:a16="http://schemas.microsoft.com/office/drawing/2014/main" id="{59B2A9C9-AC16-AD95-5ECA-24CBC32FE048}"/>
              </a:ext>
            </a:extLst>
          </p:cNvPr>
          <p:cNvSpPr txBox="1">
            <a:spLocks/>
          </p:cNvSpPr>
          <p:nvPr/>
        </p:nvSpPr>
        <p:spPr>
          <a:xfrm>
            <a:off x="864926" y="755637"/>
            <a:ext cx="7414147" cy="3632225"/>
          </a:xfrm>
          <a:prstGeom prst="rect">
            <a:avLst/>
          </a:prstGeom>
          <a:solidFill>
            <a:schemeClr val="bg1"/>
          </a:solidFill>
          <a:ln w="38100"/>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lvl1pPr algn="l" defTabSz="914400" rtl="0" eaLnBrk="1" latinLnBrk="0" hangingPunct="1">
              <a:spcBef>
                <a:spcPct val="0"/>
              </a:spcBef>
              <a:buNone/>
              <a:defRPr sz="280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de-DE" sz="1800" dirty="0">
                <a:solidFill>
                  <a:schemeClr val="tx1"/>
                </a:solidFill>
                <a:latin typeface="Arial" panose="020B0604020202020204" pitchFamily="34" charset="0"/>
                <a:cs typeface="Arial" panose="020B0604020202020204" pitchFamily="34" charset="0"/>
              </a:rPr>
              <a:t>Längere Beatmungs-, ITS- &amp; Krankenhausverweildauer</a:t>
            </a:r>
          </a:p>
          <a:p>
            <a:pPr algn="ctr"/>
            <a:endParaRPr lang="de-DE" sz="1800" dirty="0">
              <a:solidFill>
                <a:schemeClr val="tx1"/>
              </a:solidFill>
              <a:latin typeface="Arial" panose="020B0604020202020204" pitchFamily="34" charset="0"/>
              <a:cs typeface="Arial" panose="020B0604020202020204" pitchFamily="34" charset="0"/>
            </a:endParaRPr>
          </a:p>
          <a:p>
            <a:pPr algn="ctr"/>
            <a:r>
              <a:rPr lang="de-DE" sz="1800" dirty="0">
                <a:solidFill>
                  <a:schemeClr val="tx1"/>
                </a:solidFill>
                <a:latin typeface="Arial" panose="020B0604020202020204" pitchFamily="34" charset="0"/>
                <a:cs typeface="Arial" panose="020B0604020202020204" pitchFamily="34" charset="0"/>
              </a:rPr>
              <a:t>Höhere Mortalität, physische &amp; psychische Langzeitfolgen</a:t>
            </a:r>
          </a:p>
          <a:p>
            <a:pPr algn="ctr"/>
            <a:endParaRPr lang="de-DE" sz="1800" dirty="0">
              <a:solidFill>
                <a:schemeClr val="tx1"/>
              </a:solidFill>
              <a:latin typeface="Arial" panose="020B0604020202020204" pitchFamily="34" charset="0"/>
              <a:cs typeface="Arial" panose="020B0604020202020204" pitchFamily="34" charset="0"/>
            </a:endParaRPr>
          </a:p>
          <a:p>
            <a:pPr algn="ctr"/>
            <a:r>
              <a:rPr lang="de-DE" sz="1800" dirty="0">
                <a:solidFill>
                  <a:schemeClr val="tx1"/>
                </a:solidFill>
                <a:latin typeface="Arial" panose="020B0604020202020204" pitchFamily="34" charset="0"/>
                <a:cs typeface="Arial" panose="020B0604020202020204" pitchFamily="34" charset="0"/>
              </a:rPr>
              <a:t>Höhere Behandlungskosten</a:t>
            </a:r>
          </a:p>
          <a:p>
            <a:pPr algn="ctr"/>
            <a:endParaRPr lang="de-DE" sz="1800" dirty="0">
              <a:solidFill>
                <a:schemeClr val="tx1"/>
              </a:solidFill>
              <a:latin typeface="Arial" panose="020B0604020202020204" pitchFamily="34" charset="0"/>
              <a:cs typeface="Arial" panose="020B0604020202020204" pitchFamily="34" charset="0"/>
            </a:endParaRPr>
          </a:p>
          <a:p>
            <a:pPr algn="ctr"/>
            <a:r>
              <a:rPr lang="de-DE" sz="1800" dirty="0">
                <a:solidFill>
                  <a:schemeClr val="tx1"/>
                </a:solidFill>
                <a:latin typeface="Arial" panose="020B0604020202020204" pitchFamily="34" charset="0"/>
                <a:cs typeface="Arial" panose="020B0604020202020204" pitchFamily="34" charset="0"/>
              </a:rPr>
              <a:t>Hoher Zeit- und Personalaufwand mit Frustrationspotential </a:t>
            </a:r>
          </a:p>
        </p:txBody>
      </p:sp>
      <p:sp>
        <p:nvSpPr>
          <p:cNvPr id="4" name="Foliennummernplatzhalter 3">
            <a:extLst>
              <a:ext uri="{FF2B5EF4-FFF2-40B4-BE49-F238E27FC236}">
                <a16:creationId xmlns:a16="http://schemas.microsoft.com/office/drawing/2014/main" id="{DCA357BB-148D-11B2-442B-2B8736648F15}"/>
              </a:ext>
            </a:extLst>
          </p:cNvPr>
          <p:cNvSpPr>
            <a:spLocks noGrp="1"/>
          </p:cNvSpPr>
          <p:nvPr>
            <p:ph type="sldNum" sz="quarter" idx="4"/>
          </p:nvPr>
        </p:nvSpPr>
        <p:spPr/>
        <p:txBody>
          <a:bodyPr/>
          <a:lstStyle/>
          <a:p>
            <a:fld id="{50B1B3AD-80CD-4C4C-B9E6-D3174EA9BC3B}" type="slidenum">
              <a:rPr lang="de-DE" smtClean="0"/>
              <a:pPr/>
              <a:t>17</a:t>
            </a:fld>
            <a:endParaRPr lang="de-DE" dirty="0"/>
          </a:p>
        </p:txBody>
      </p:sp>
    </p:spTree>
    <p:extLst>
      <p:ext uri="{BB962C8B-B14F-4D97-AF65-F5344CB8AC3E}">
        <p14:creationId xmlns:p14="http://schemas.microsoft.com/office/powerpoint/2010/main" val="1060055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732FD3C-6418-AC51-5F0E-975E070743EA}"/>
              </a:ext>
            </a:extLst>
          </p:cNvPr>
          <p:cNvSpPr>
            <a:spLocks noGrp="1"/>
          </p:cNvSpPr>
          <p:nvPr>
            <p:ph type="sldNum" sz="quarter" idx="4"/>
          </p:nvPr>
        </p:nvSpPr>
        <p:spPr/>
        <p:txBody>
          <a:bodyPr/>
          <a:lstStyle/>
          <a:p>
            <a:fld id="{50B1B3AD-80CD-4C4C-B9E6-D3174EA9BC3B}" type="slidenum">
              <a:rPr lang="de-DE" smtClean="0"/>
              <a:pPr/>
              <a:t>18</a:t>
            </a:fld>
            <a:endParaRPr lang="de-DE" dirty="0"/>
          </a:p>
        </p:txBody>
      </p:sp>
      <p:sp>
        <p:nvSpPr>
          <p:cNvPr id="3" name="Titel 2">
            <a:extLst>
              <a:ext uri="{FF2B5EF4-FFF2-40B4-BE49-F238E27FC236}">
                <a16:creationId xmlns:a16="http://schemas.microsoft.com/office/drawing/2014/main" id="{7E1484D3-C331-3B31-D2CE-E38F08B270A2}"/>
              </a:ext>
            </a:extLst>
          </p:cNvPr>
          <p:cNvSpPr>
            <a:spLocks noGrp="1"/>
          </p:cNvSpPr>
          <p:nvPr>
            <p:ph type="title"/>
          </p:nvPr>
        </p:nvSpPr>
        <p:spPr>
          <a:xfrm>
            <a:off x="116194" y="0"/>
            <a:ext cx="9027806" cy="720080"/>
          </a:xfrm>
          <a:solidFill>
            <a:schemeClr val="bg1"/>
          </a:solidFill>
        </p:spPr>
        <p:txBody>
          <a:bodyPr/>
          <a:lstStyle/>
          <a:p>
            <a:r>
              <a:rPr lang="en-US" sz="2000" dirty="0"/>
              <a:t>Woran </a:t>
            </a:r>
            <a:r>
              <a:rPr lang="en-US" sz="2000" dirty="0" err="1"/>
              <a:t>erinnern</a:t>
            </a:r>
            <a:r>
              <a:rPr lang="en-US" sz="2000" dirty="0"/>
              <a:t> </a:t>
            </a:r>
            <a:r>
              <a:rPr lang="en-US" sz="2000" dirty="0" err="1"/>
              <a:t>sich</a:t>
            </a:r>
            <a:r>
              <a:rPr lang="en-US" sz="2000" dirty="0"/>
              <a:t> </a:t>
            </a:r>
            <a:r>
              <a:rPr lang="en-US" sz="2000" dirty="0" err="1"/>
              <a:t>PatientInnen</a:t>
            </a:r>
            <a:r>
              <a:rPr lang="en-US" sz="2000" dirty="0"/>
              <a:t> und </a:t>
            </a:r>
            <a:r>
              <a:rPr lang="en-US" sz="2000" dirty="0" err="1"/>
              <a:t>ihre</a:t>
            </a:r>
            <a:r>
              <a:rPr lang="en-US" sz="2000" dirty="0"/>
              <a:t> </a:t>
            </a:r>
            <a:r>
              <a:rPr lang="en-US" sz="2000" dirty="0" err="1"/>
              <a:t>Angehörigen</a:t>
            </a:r>
            <a:r>
              <a:rPr lang="en-US" sz="2000" dirty="0"/>
              <a:t>?</a:t>
            </a:r>
            <a:endParaRPr lang="de-DE" sz="2000" dirty="0"/>
          </a:p>
        </p:txBody>
      </p:sp>
      <p:graphicFrame>
        <p:nvGraphicFramePr>
          <p:cNvPr id="6" name="Inhaltsplatzhalter 5">
            <a:extLst>
              <a:ext uri="{FF2B5EF4-FFF2-40B4-BE49-F238E27FC236}">
                <a16:creationId xmlns:a16="http://schemas.microsoft.com/office/drawing/2014/main" id="{39CA28DB-C2F2-145D-2548-787159BD0296}"/>
              </a:ext>
            </a:extLst>
          </p:cNvPr>
          <p:cNvGraphicFramePr>
            <a:graphicFrameLocks noGrp="1"/>
          </p:cNvGraphicFramePr>
          <p:nvPr>
            <p:ph idx="1"/>
            <p:extLst>
              <p:ext uri="{D42A27DB-BD31-4B8C-83A1-F6EECF244321}">
                <p14:modId xmlns:p14="http://schemas.microsoft.com/office/powerpoint/2010/main" val="2722861477"/>
              </p:ext>
            </p:extLst>
          </p:nvPr>
        </p:nvGraphicFramePr>
        <p:xfrm>
          <a:off x="255560" y="747275"/>
          <a:ext cx="8335070" cy="38078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feld 6">
            <a:extLst>
              <a:ext uri="{FF2B5EF4-FFF2-40B4-BE49-F238E27FC236}">
                <a16:creationId xmlns:a16="http://schemas.microsoft.com/office/drawing/2014/main" id="{2087998A-1125-2DB0-367D-704A13433BE7}"/>
              </a:ext>
            </a:extLst>
          </p:cNvPr>
          <p:cNvSpPr txBox="1"/>
          <p:nvPr/>
        </p:nvSpPr>
        <p:spPr>
          <a:xfrm>
            <a:off x="116194" y="219478"/>
            <a:ext cx="8335070" cy="30777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de-DE" sz="1400" b="0" dirty="0">
                <a:latin typeface="Arial" panose="020B0604020202020204" pitchFamily="34" charset="0"/>
                <a:cs typeface="Arial" panose="020B0604020202020204" pitchFamily="34" charset="0"/>
              </a:rPr>
              <a:t>Miterleben des Delirs assoziiert mit Stress &amp; Angst, manchmal sogar stärker als beim Betroffenen</a:t>
            </a:r>
          </a:p>
        </p:txBody>
      </p:sp>
      <p:sp>
        <p:nvSpPr>
          <p:cNvPr id="8" name="Rechteck 7">
            <a:extLst>
              <a:ext uri="{FF2B5EF4-FFF2-40B4-BE49-F238E27FC236}">
                <a16:creationId xmlns:a16="http://schemas.microsoft.com/office/drawing/2014/main" id="{BD8964F3-B820-EE28-E636-38302C0E9A5C}"/>
              </a:ext>
            </a:extLst>
          </p:cNvPr>
          <p:cNvSpPr/>
          <p:nvPr/>
        </p:nvSpPr>
        <p:spPr>
          <a:xfrm>
            <a:off x="7556093" y="4155926"/>
            <a:ext cx="720080" cy="144016"/>
          </a:xfrm>
          <a:prstGeom prst="rect">
            <a:avLst/>
          </a:prstGeom>
          <a:solidFill>
            <a:schemeClr val="accent5">
              <a:lumMod val="20000"/>
              <a:lumOff val="80000"/>
              <a:alpha val="30000"/>
            </a:schemeClr>
          </a:solidFill>
        </p:spPr>
        <p:style>
          <a:lnRef idx="0">
            <a:schemeClr val="accent3">
              <a:shade val="90000"/>
              <a:hueOff val="125469"/>
              <a:satOff val="-1411"/>
              <a:lumOff val="8754"/>
              <a:alphaOff val="0"/>
            </a:schemeClr>
          </a:lnRef>
          <a:fillRef idx="1">
            <a:schemeClr val="accent3">
              <a:shade val="90000"/>
              <a:hueOff val="125469"/>
              <a:satOff val="-1411"/>
              <a:lumOff val="8754"/>
              <a:alphaOff val="0"/>
            </a:schemeClr>
          </a:fillRef>
          <a:effectRef idx="1">
            <a:schemeClr val="accent3">
              <a:shade val="90000"/>
              <a:hueOff val="125469"/>
              <a:satOff val="-1411"/>
              <a:lumOff val="8754"/>
              <a:alphaOff val="0"/>
            </a:schemeClr>
          </a:effectRef>
          <a:fontRef idx="minor">
            <a:schemeClr val="lt1"/>
          </a:fontRef>
        </p:style>
        <p:txBody>
          <a:bodyPr/>
          <a:lstStyle/>
          <a:p>
            <a:endParaRPr lang="de-DE"/>
          </a:p>
        </p:txBody>
      </p:sp>
      <p:sp>
        <p:nvSpPr>
          <p:cNvPr id="9" name="Rechteck 8">
            <a:extLst>
              <a:ext uri="{FF2B5EF4-FFF2-40B4-BE49-F238E27FC236}">
                <a16:creationId xmlns:a16="http://schemas.microsoft.com/office/drawing/2014/main" id="{84E7AADE-4E56-9DAB-6CB4-83AB294CD6E6}"/>
              </a:ext>
            </a:extLst>
          </p:cNvPr>
          <p:cNvSpPr/>
          <p:nvPr/>
        </p:nvSpPr>
        <p:spPr>
          <a:xfrm rot="5400000">
            <a:off x="5976156" y="3183818"/>
            <a:ext cx="648072" cy="144016"/>
          </a:xfrm>
          <a:prstGeom prst="rect">
            <a:avLst/>
          </a:prstGeom>
          <a:solidFill>
            <a:schemeClr val="accent3">
              <a:shade val="90000"/>
              <a:hueOff val="376407"/>
              <a:satOff val="-4232"/>
              <a:lumOff val="26261"/>
              <a:alpha val="20000"/>
            </a:schemeClr>
          </a:solidFill>
        </p:spPr>
        <p:style>
          <a:lnRef idx="0">
            <a:schemeClr val="accent3">
              <a:shade val="90000"/>
              <a:hueOff val="376407"/>
              <a:satOff val="-4232"/>
              <a:lumOff val="26261"/>
              <a:alphaOff val="0"/>
            </a:schemeClr>
          </a:lnRef>
          <a:fillRef idx="1">
            <a:schemeClr val="accent3">
              <a:shade val="90000"/>
              <a:hueOff val="376407"/>
              <a:satOff val="-4232"/>
              <a:lumOff val="26261"/>
              <a:alphaOff val="0"/>
            </a:schemeClr>
          </a:fillRef>
          <a:effectRef idx="1">
            <a:schemeClr val="accent3">
              <a:shade val="90000"/>
              <a:hueOff val="376407"/>
              <a:satOff val="-4232"/>
              <a:lumOff val="26261"/>
              <a:alphaOff val="0"/>
            </a:schemeClr>
          </a:effectRef>
          <a:fontRef idx="minor">
            <a:schemeClr val="lt1"/>
          </a:fontRef>
        </p:style>
        <p:txBody>
          <a:bodyPr/>
          <a:lstStyle/>
          <a:p>
            <a:endParaRPr lang="de-DE" dirty="0"/>
          </a:p>
        </p:txBody>
      </p:sp>
      <p:sp>
        <p:nvSpPr>
          <p:cNvPr id="15" name="Grafik 13" descr="Psychische Gesundheit mit einfarbiger Füllung">
            <a:extLst>
              <a:ext uri="{FF2B5EF4-FFF2-40B4-BE49-F238E27FC236}">
                <a16:creationId xmlns:a16="http://schemas.microsoft.com/office/drawing/2014/main" id="{EE6EF25B-0A06-4E18-1FB2-064022B02F6B}"/>
              </a:ext>
            </a:extLst>
          </p:cNvPr>
          <p:cNvSpPr/>
          <p:nvPr/>
        </p:nvSpPr>
        <p:spPr>
          <a:xfrm>
            <a:off x="6520055" y="3668219"/>
            <a:ext cx="593596" cy="697932"/>
          </a:xfrm>
          <a:custGeom>
            <a:avLst/>
            <a:gdLst>
              <a:gd name="connsiteX0" fmla="*/ 584731 w 593596"/>
              <a:gd name="connsiteY0" fmla="*/ 377756 h 697932"/>
              <a:gd name="connsiteX1" fmla="*/ 524534 w 593596"/>
              <a:gd name="connsiteY1" fmla="*/ 273939 h 697932"/>
              <a:gd name="connsiteX2" fmla="*/ 524534 w 593596"/>
              <a:gd name="connsiteY2" fmla="*/ 270449 h 697932"/>
              <a:gd name="connsiteX3" fmla="*/ 396289 w 593596"/>
              <a:gd name="connsiteY3" fmla="*/ 36642 h 697932"/>
              <a:gd name="connsiteX4" fmla="*/ 128457 w 593596"/>
              <a:gd name="connsiteY4" fmla="*/ 36642 h 697932"/>
              <a:gd name="connsiteX5" fmla="*/ 212 w 593596"/>
              <a:gd name="connsiteY5" fmla="*/ 270449 h 697932"/>
              <a:gd name="connsiteX6" fmla="*/ 103157 w 593596"/>
              <a:gd name="connsiteY6" fmla="*/ 479829 h 697932"/>
              <a:gd name="connsiteX7" fmla="*/ 103157 w 593596"/>
              <a:gd name="connsiteY7" fmla="*/ 697933 h 697932"/>
              <a:gd name="connsiteX8" fmla="*/ 378841 w 593596"/>
              <a:gd name="connsiteY8" fmla="*/ 697933 h 697932"/>
              <a:gd name="connsiteX9" fmla="*/ 378841 w 593596"/>
              <a:gd name="connsiteY9" fmla="*/ 594115 h 697932"/>
              <a:gd name="connsiteX10" fmla="*/ 421589 w 593596"/>
              <a:gd name="connsiteY10" fmla="*/ 594115 h 697932"/>
              <a:gd name="connsiteX11" fmla="*/ 494872 w 593596"/>
              <a:gd name="connsiteY11" fmla="*/ 563581 h 697932"/>
              <a:gd name="connsiteX12" fmla="*/ 524534 w 593596"/>
              <a:gd name="connsiteY12" fmla="*/ 490298 h 697932"/>
              <a:gd name="connsiteX13" fmla="*/ 524534 w 593596"/>
              <a:gd name="connsiteY13" fmla="*/ 437953 h 697932"/>
              <a:gd name="connsiteX14" fmla="*/ 562920 w 593596"/>
              <a:gd name="connsiteY14" fmla="*/ 437953 h 697932"/>
              <a:gd name="connsiteX15" fmla="*/ 584731 w 593596"/>
              <a:gd name="connsiteY15" fmla="*/ 377756 h 697932"/>
              <a:gd name="connsiteX16" fmla="*/ 238739 w 593596"/>
              <a:gd name="connsiteY16" fmla="*/ 344203 h 697932"/>
              <a:gd name="connsiteX17" fmla="*/ 254138 w 593596"/>
              <a:gd name="connsiteY17" fmla="*/ 377233 h 697932"/>
              <a:gd name="connsiteX18" fmla="*/ 252585 w 593596"/>
              <a:gd name="connsiteY18" fmla="*/ 379222 h 697932"/>
              <a:gd name="connsiteX19" fmla="*/ 216406 w 593596"/>
              <a:gd name="connsiteY19" fmla="*/ 372914 h 697932"/>
              <a:gd name="connsiteX20" fmla="*/ 196174 w 593596"/>
              <a:gd name="connsiteY20" fmla="*/ 360334 h 697932"/>
              <a:gd name="connsiteX21" fmla="*/ 157491 w 593596"/>
              <a:gd name="connsiteY21" fmla="*/ 410036 h 697932"/>
              <a:gd name="connsiteX22" fmla="*/ 122028 w 593596"/>
              <a:gd name="connsiteY22" fmla="*/ 382441 h 697932"/>
              <a:gd name="connsiteX23" fmla="*/ 134608 w 593596"/>
              <a:gd name="connsiteY23" fmla="*/ 362201 h 697932"/>
              <a:gd name="connsiteX24" fmla="*/ 140915 w 593596"/>
              <a:gd name="connsiteY24" fmla="*/ 326022 h 697932"/>
              <a:gd name="connsiteX25" fmla="*/ 138926 w 593596"/>
              <a:gd name="connsiteY25" fmla="*/ 324469 h 697932"/>
              <a:gd name="connsiteX26" fmla="*/ 105914 w 593596"/>
              <a:gd name="connsiteY26" fmla="*/ 339859 h 697932"/>
              <a:gd name="connsiteX27" fmla="*/ 89391 w 593596"/>
              <a:gd name="connsiteY27" fmla="*/ 357019 h 697932"/>
              <a:gd name="connsiteX28" fmla="*/ 55916 w 593596"/>
              <a:gd name="connsiteY28" fmla="*/ 330969 h 697932"/>
              <a:gd name="connsiteX29" fmla="*/ 94773 w 593596"/>
              <a:gd name="connsiteY29" fmla="*/ 281040 h 697932"/>
              <a:gd name="connsiteX30" fmla="*/ 77613 w 593596"/>
              <a:gd name="connsiteY30" fmla="*/ 264517 h 697932"/>
              <a:gd name="connsiteX31" fmla="*/ 62224 w 593596"/>
              <a:gd name="connsiteY31" fmla="*/ 231487 h 697932"/>
              <a:gd name="connsiteX32" fmla="*/ 63768 w 593596"/>
              <a:gd name="connsiteY32" fmla="*/ 229498 h 697932"/>
              <a:gd name="connsiteX33" fmla="*/ 99956 w 593596"/>
              <a:gd name="connsiteY33" fmla="*/ 235806 h 697932"/>
              <a:gd name="connsiteX34" fmla="*/ 120187 w 593596"/>
              <a:gd name="connsiteY34" fmla="*/ 248386 h 697932"/>
              <a:gd name="connsiteX35" fmla="*/ 158870 w 593596"/>
              <a:gd name="connsiteY35" fmla="*/ 198658 h 697932"/>
              <a:gd name="connsiteX36" fmla="*/ 192135 w 593596"/>
              <a:gd name="connsiteY36" fmla="*/ 224551 h 697932"/>
              <a:gd name="connsiteX37" fmla="*/ 179564 w 593596"/>
              <a:gd name="connsiteY37" fmla="*/ 244774 h 697932"/>
              <a:gd name="connsiteX38" fmla="*/ 173247 w 593596"/>
              <a:gd name="connsiteY38" fmla="*/ 280962 h 697932"/>
              <a:gd name="connsiteX39" fmla="*/ 175236 w 593596"/>
              <a:gd name="connsiteY39" fmla="*/ 282515 h 697932"/>
              <a:gd name="connsiteX40" fmla="*/ 208275 w 593596"/>
              <a:gd name="connsiteY40" fmla="*/ 267117 h 697932"/>
              <a:gd name="connsiteX41" fmla="*/ 224798 w 593596"/>
              <a:gd name="connsiteY41" fmla="*/ 249965 h 697932"/>
              <a:gd name="connsiteX42" fmla="*/ 260463 w 593596"/>
              <a:gd name="connsiteY42" fmla="*/ 277716 h 697932"/>
              <a:gd name="connsiteX43" fmla="*/ 221588 w 593596"/>
              <a:gd name="connsiteY43" fmla="*/ 327680 h 697932"/>
              <a:gd name="connsiteX44" fmla="*/ 238739 w 593596"/>
              <a:gd name="connsiteY44" fmla="*/ 344203 h 697932"/>
              <a:gd name="connsiteX45" fmla="*/ 371050 w 593596"/>
              <a:gd name="connsiteY45" fmla="*/ 199679 h 697932"/>
              <a:gd name="connsiteX46" fmla="*/ 356987 w 593596"/>
              <a:gd name="connsiteY46" fmla="*/ 185031 h 697932"/>
              <a:gd name="connsiteX47" fmla="*/ 328415 w 593596"/>
              <a:gd name="connsiteY47" fmla="*/ 172207 h 697932"/>
              <a:gd name="connsiteX48" fmla="*/ 326723 w 593596"/>
              <a:gd name="connsiteY48" fmla="*/ 173533 h 697932"/>
              <a:gd name="connsiteX49" fmla="*/ 332489 w 593596"/>
              <a:gd name="connsiteY49" fmla="*/ 204067 h 697932"/>
              <a:gd name="connsiteX50" fmla="*/ 343194 w 593596"/>
              <a:gd name="connsiteY50" fmla="*/ 221324 h 697932"/>
              <a:gd name="connsiteX51" fmla="*/ 314631 w 593596"/>
              <a:gd name="connsiteY51" fmla="*/ 243500 h 697932"/>
              <a:gd name="connsiteX52" fmla="*/ 281558 w 593596"/>
              <a:gd name="connsiteY52" fmla="*/ 200900 h 697932"/>
              <a:gd name="connsiteX53" fmla="*/ 264293 w 593596"/>
              <a:gd name="connsiteY53" fmla="*/ 211605 h 697932"/>
              <a:gd name="connsiteX54" fmla="*/ 233758 w 593596"/>
              <a:gd name="connsiteY54" fmla="*/ 217371 h 697932"/>
              <a:gd name="connsiteX55" fmla="*/ 232414 w 593596"/>
              <a:gd name="connsiteY55" fmla="*/ 215662 h 697932"/>
              <a:gd name="connsiteX56" fmla="*/ 245230 w 593596"/>
              <a:gd name="connsiteY56" fmla="*/ 187090 h 697932"/>
              <a:gd name="connsiteX57" fmla="*/ 259878 w 593596"/>
              <a:gd name="connsiteY57" fmla="*/ 173027 h 697932"/>
              <a:gd name="connsiteX58" fmla="*/ 226953 w 593596"/>
              <a:gd name="connsiteY58" fmla="*/ 130618 h 697932"/>
              <a:gd name="connsiteX59" fmla="*/ 255333 w 593596"/>
              <a:gd name="connsiteY59" fmla="*/ 108581 h 697932"/>
              <a:gd name="connsiteX60" fmla="*/ 269405 w 593596"/>
              <a:gd name="connsiteY60" fmla="*/ 123220 h 697932"/>
              <a:gd name="connsiteX61" fmla="*/ 297968 w 593596"/>
              <a:gd name="connsiteY61" fmla="*/ 136045 h 697932"/>
              <a:gd name="connsiteX62" fmla="*/ 299713 w 593596"/>
              <a:gd name="connsiteY62" fmla="*/ 134728 h 697932"/>
              <a:gd name="connsiteX63" fmla="*/ 293937 w 593596"/>
              <a:gd name="connsiteY63" fmla="*/ 104193 h 697932"/>
              <a:gd name="connsiteX64" fmla="*/ 283241 w 593596"/>
              <a:gd name="connsiteY64" fmla="*/ 86937 h 697932"/>
              <a:gd name="connsiteX65" fmla="*/ 313671 w 593596"/>
              <a:gd name="connsiteY65" fmla="*/ 63312 h 697932"/>
              <a:gd name="connsiteX66" fmla="*/ 346753 w 593596"/>
              <a:gd name="connsiteY66" fmla="*/ 105912 h 697932"/>
              <a:gd name="connsiteX67" fmla="*/ 364010 w 593596"/>
              <a:gd name="connsiteY67" fmla="*/ 95207 h 697932"/>
              <a:gd name="connsiteX68" fmla="*/ 394544 w 593596"/>
              <a:gd name="connsiteY68" fmla="*/ 89440 h 697932"/>
              <a:gd name="connsiteX69" fmla="*/ 395862 w 593596"/>
              <a:gd name="connsiteY69" fmla="*/ 91133 h 697932"/>
              <a:gd name="connsiteX70" fmla="*/ 383046 w 593596"/>
              <a:gd name="connsiteY70" fmla="*/ 119705 h 697932"/>
              <a:gd name="connsiteX71" fmla="*/ 368398 w 593596"/>
              <a:gd name="connsiteY71" fmla="*/ 133768 h 697932"/>
              <a:gd name="connsiteX72" fmla="*/ 401305 w 593596"/>
              <a:gd name="connsiteY72" fmla="*/ 176228 h 697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93596" h="697932">
                <a:moveTo>
                  <a:pt x="584731" y="377756"/>
                </a:moveTo>
                <a:lnTo>
                  <a:pt x="524534" y="273939"/>
                </a:lnTo>
                <a:lnTo>
                  <a:pt x="524534" y="270449"/>
                </a:lnTo>
                <a:cubicBezTo>
                  <a:pt x="528192" y="174823"/>
                  <a:pt x="478896" y="84951"/>
                  <a:pt x="396289" y="36642"/>
                </a:cubicBezTo>
                <a:cubicBezTo>
                  <a:pt x="313696" y="-12214"/>
                  <a:pt x="211051" y="-12214"/>
                  <a:pt x="128457" y="36642"/>
                </a:cubicBezTo>
                <a:cubicBezTo>
                  <a:pt x="45691" y="84797"/>
                  <a:pt x="-3660" y="174772"/>
                  <a:pt x="212" y="270449"/>
                </a:cubicBezTo>
                <a:cubicBezTo>
                  <a:pt x="-94" y="352498"/>
                  <a:pt x="37996" y="429968"/>
                  <a:pt x="103157" y="479829"/>
                </a:cubicBezTo>
                <a:lnTo>
                  <a:pt x="103157" y="697933"/>
                </a:lnTo>
                <a:lnTo>
                  <a:pt x="378841" y="697933"/>
                </a:lnTo>
                <a:lnTo>
                  <a:pt x="378841" y="594115"/>
                </a:lnTo>
                <a:lnTo>
                  <a:pt x="421589" y="594115"/>
                </a:lnTo>
                <a:cubicBezTo>
                  <a:pt x="449148" y="594300"/>
                  <a:pt x="475598" y="583279"/>
                  <a:pt x="494872" y="563581"/>
                </a:cubicBezTo>
                <a:cubicBezTo>
                  <a:pt x="513957" y="543969"/>
                  <a:pt x="524605" y="517664"/>
                  <a:pt x="524534" y="490298"/>
                </a:cubicBezTo>
                <a:lnTo>
                  <a:pt x="524534" y="437953"/>
                </a:lnTo>
                <a:lnTo>
                  <a:pt x="562920" y="437953"/>
                </a:lnTo>
                <a:cubicBezTo>
                  <a:pt x="585690" y="436208"/>
                  <a:pt x="605756" y="410036"/>
                  <a:pt x="584731" y="377756"/>
                </a:cubicBezTo>
                <a:close/>
                <a:moveTo>
                  <a:pt x="238739" y="344203"/>
                </a:moveTo>
                <a:cubicBezTo>
                  <a:pt x="255813" y="341586"/>
                  <a:pt x="264711" y="362951"/>
                  <a:pt x="254138" y="377233"/>
                </a:cubicBezTo>
                <a:lnTo>
                  <a:pt x="252585" y="379222"/>
                </a:lnTo>
                <a:cubicBezTo>
                  <a:pt x="241339" y="392954"/>
                  <a:pt x="218037" y="390075"/>
                  <a:pt x="216406" y="372914"/>
                </a:cubicBezTo>
                <a:cubicBezTo>
                  <a:pt x="215437" y="362864"/>
                  <a:pt x="202246" y="352526"/>
                  <a:pt x="196174" y="360334"/>
                </a:cubicBezTo>
                <a:lnTo>
                  <a:pt x="157491" y="410036"/>
                </a:lnTo>
                <a:lnTo>
                  <a:pt x="122028" y="382441"/>
                </a:lnTo>
                <a:cubicBezTo>
                  <a:pt x="114220" y="376334"/>
                  <a:pt x="124566" y="363170"/>
                  <a:pt x="134608" y="362201"/>
                </a:cubicBezTo>
                <a:cubicBezTo>
                  <a:pt x="151795" y="360561"/>
                  <a:pt x="154673" y="337268"/>
                  <a:pt x="140915" y="326022"/>
                </a:cubicBezTo>
                <a:lnTo>
                  <a:pt x="138926" y="324469"/>
                </a:lnTo>
                <a:cubicBezTo>
                  <a:pt x="124645" y="313896"/>
                  <a:pt x="103297" y="322794"/>
                  <a:pt x="105914" y="339859"/>
                </a:cubicBezTo>
                <a:cubicBezTo>
                  <a:pt x="107450" y="349830"/>
                  <a:pt x="97190" y="363100"/>
                  <a:pt x="89391" y="357019"/>
                </a:cubicBezTo>
                <a:lnTo>
                  <a:pt x="55916" y="330969"/>
                </a:lnTo>
                <a:lnTo>
                  <a:pt x="94773" y="281040"/>
                </a:lnTo>
                <a:cubicBezTo>
                  <a:pt x="100880" y="273232"/>
                  <a:pt x="87585" y="262981"/>
                  <a:pt x="77613" y="264517"/>
                </a:cubicBezTo>
                <a:cubicBezTo>
                  <a:pt x="60549" y="267134"/>
                  <a:pt x="51650" y="245760"/>
                  <a:pt x="62224" y="231487"/>
                </a:cubicBezTo>
                <a:lnTo>
                  <a:pt x="63768" y="229498"/>
                </a:lnTo>
                <a:cubicBezTo>
                  <a:pt x="75022" y="215766"/>
                  <a:pt x="98315" y="218636"/>
                  <a:pt x="99956" y="235806"/>
                </a:cubicBezTo>
                <a:cubicBezTo>
                  <a:pt x="100924" y="245847"/>
                  <a:pt x="114115" y="256185"/>
                  <a:pt x="120187" y="248386"/>
                </a:cubicBezTo>
                <a:lnTo>
                  <a:pt x="158870" y="198658"/>
                </a:lnTo>
                <a:lnTo>
                  <a:pt x="192135" y="224551"/>
                </a:lnTo>
                <a:cubicBezTo>
                  <a:pt x="199943" y="230658"/>
                  <a:pt x="189605" y="243814"/>
                  <a:pt x="179564" y="244774"/>
                </a:cubicBezTo>
                <a:cubicBezTo>
                  <a:pt x="162368" y="246423"/>
                  <a:pt x="159498" y="269716"/>
                  <a:pt x="173247" y="280962"/>
                </a:cubicBezTo>
                <a:lnTo>
                  <a:pt x="175236" y="282515"/>
                </a:lnTo>
                <a:cubicBezTo>
                  <a:pt x="189518" y="293088"/>
                  <a:pt x="210901" y="284164"/>
                  <a:pt x="208275" y="267117"/>
                </a:cubicBezTo>
                <a:cubicBezTo>
                  <a:pt x="206739" y="257145"/>
                  <a:pt x="216955" y="243867"/>
                  <a:pt x="224798" y="249965"/>
                </a:cubicBezTo>
                <a:lnTo>
                  <a:pt x="260463" y="277716"/>
                </a:lnTo>
                <a:lnTo>
                  <a:pt x="221588" y="327680"/>
                </a:lnTo>
                <a:cubicBezTo>
                  <a:pt x="215507" y="335479"/>
                  <a:pt x="228768" y="345739"/>
                  <a:pt x="238739" y="344203"/>
                </a:cubicBezTo>
                <a:close/>
                <a:moveTo>
                  <a:pt x="371050" y="199679"/>
                </a:moveTo>
                <a:cubicBezTo>
                  <a:pt x="364393" y="204844"/>
                  <a:pt x="355669" y="193528"/>
                  <a:pt x="356987" y="185031"/>
                </a:cubicBezTo>
                <a:cubicBezTo>
                  <a:pt x="359246" y="170488"/>
                  <a:pt x="340603" y="163221"/>
                  <a:pt x="328415" y="172207"/>
                </a:cubicBezTo>
                <a:lnTo>
                  <a:pt x="326723" y="173533"/>
                </a:lnTo>
                <a:cubicBezTo>
                  <a:pt x="314980" y="183129"/>
                  <a:pt x="317859" y="202636"/>
                  <a:pt x="332489" y="204067"/>
                </a:cubicBezTo>
                <a:cubicBezTo>
                  <a:pt x="341048" y="204940"/>
                  <a:pt x="349850" y="216159"/>
                  <a:pt x="343194" y="221324"/>
                </a:cubicBezTo>
                <a:lnTo>
                  <a:pt x="314631" y="243500"/>
                </a:lnTo>
                <a:lnTo>
                  <a:pt x="281558" y="200900"/>
                </a:lnTo>
                <a:cubicBezTo>
                  <a:pt x="276384" y="194244"/>
                  <a:pt x="265121" y="203046"/>
                  <a:pt x="264293" y="211605"/>
                </a:cubicBezTo>
                <a:cubicBezTo>
                  <a:pt x="262879" y="226253"/>
                  <a:pt x="243355" y="229114"/>
                  <a:pt x="233758" y="217371"/>
                </a:cubicBezTo>
                <a:lnTo>
                  <a:pt x="232414" y="215662"/>
                </a:lnTo>
                <a:cubicBezTo>
                  <a:pt x="223437" y="203448"/>
                  <a:pt x="230670" y="184839"/>
                  <a:pt x="245230" y="187090"/>
                </a:cubicBezTo>
                <a:cubicBezTo>
                  <a:pt x="253736" y="188407"/>
                  <a:pt x="265043" y="179683"/>
                  <a:pt x="259878" y="173027"/>
                </a:cubicBezTo>
                <a:lnTo>
                  <a:pt x="226953" y="130618"/>
                </a:lnTo>
                <a:lnTo>
                  <a:pt x="255333" y="108581"/>
                </a:lnTo>
                <a:cubicBezTo>
                  <a:pt x="261998" y="103408"/>
                  <a:pt x="270722" y="114688"/>
                  <a:pt x="269405" y="123220"/>
                </a:cubicBezTo>
                <a:cubicBezTo>
                  <a:pt x="267145" y="137772"/>
                  <a:pt x="285789" y="145031"/>
                  <a:pt x="297968" y="136045"/>
                </a:cubicBezTo>
                <a:lnTo>
                  <a:pt x="299713" y="134728"/>
                </a:lnTo>
                <a:cubicBezTo>
                  <a:pt x="311447" y="125131"/>
                  <a:pt x="308576" y="105615"/>
                  <a:pt x="293937" y="104193"/>
                </a:cubicBezTo>
                <a:cubicBezTo>
                  <a:pt x="285379" y="103364"/>
                  <a:pt x="276550" y="92127"/>
                  <a:pt x="283241" y="86937"/>
                </a:cubicBezTo>
                <a:lnTo>
                  <a:pt x="313671" y="63312"/>
                </a:lnTo>
                <a:lnTo>
                  <a:pt x="346753" y="105912"/>
                </a:lnTo>
                <a:cubicBezTo>
                  <a:pt x="351918" y="112568"/>
                  <a:pt x="363181" y="103766"/>
                  <a:pt x="364010" y="95207"/>
                </a:cubicBezTo>
                <a:cubicBezTo>
                  <a:pt x="365423" y="80551"/>
                  <a:pt x="384948" y="77698"/>
                  <a:pt x="394544" y="89440"/>
                </a:cubicBezTo>
                <a:lnTo>
                  <a:pt x="395862" y="91133"/>
                </a:lnTo>
                <a:cubicBezTo>
                  <a:pt x="404847" y="103347"/>
                  <a:pt x="397606" y="121955"/>
                  <a:pt x="383046" y="119705"/>
                </a:cubicBezTo>
                <a:cubicBezTo>
                  <a:pt x="374548" y="118387"/>
                  <a:pt x="363233" y="127111"/>
                  <a:pt x="368398" y="133768"/>
                </a:cubicBezTo>
                <a:lnTo>
                  <a:pt x="401305" y="176228"/>
                </a:lnTo>
                <a:close/>
              </a:path>
            </a:pathLst>
          </a:custGeom>
          <a:solidFill>
            <a:srgbClr val="000000">
              <a:alpha val="53000"/>
            </a:srgbClr>
          </a:solidFill>
          <a:ln w="8632" cap="flat">
            <a:noFill/>
            <a:prstDash val="solid"/>
            <a:miter/>
          </a:ln>
        </p:spPr>
        <p:txBody>
          <a:bodyPr rtlCol="0" anchor="ctr"/>
          <a:lstStyle/>
          <a:p>
            <a:endParaRPr lang="de-DE"/>
          </a:p>
        </p:txBody>
      </p:sp>
      <p:grpSp>
        <p:nvGrpSpPr>
          <p:cNvPr id="10" name="Gruppieren 9">
            <a:extLst>
              <a:ext uri="{FF2B5EF4-FFF2-40B4-BE49-F238E27FC236}">
                <a16:creationId xmlns:a16="http://schemas.microsoft.com/office/drawing/2014/main" id="{20CBC997-A9AC-8D8D-DEF9-F3246F43D233}"/>
              </a:ext>
            </a:extLst>
          </p:cNvPr>
          <p:cNvGrpSpPr/>
          <p:nvPr/>
        </p:nvGrpSpPr>
        <p:grpSpPr>
          <a:xfrm>
            <a:off x="5910292" y="3474592"/>
            <a:ext cx="1813121" cy="1087873"/>
            <a:chOff x="5672426" y="2719813"/>
            <a:chExt cx="1813121" cy="1087873"/>
          </a:xfrm>
        </p:grpSpPr>
        <p:sp>
          <p:nvSpPr>
            <p:cNvPr id="11" name="Rechteck: abgerundete Ecken 10">
              <a:extLst>
                <a:ext uri="{FF2B5EF4-FFF2-40B4-BE49-F238E27FC236}">
                  <a16:creationId xmlns:a16="http://schemas.microsoft.com/office/drawing/2014/main" id="{4EEF9EB9-B040-96FE-475E-DC482127AF05}"/>
                </a:ext>
              </a:extLst>
            </p:cNvPr>
            <p:cNvSpPr/>
            <p:nvPr/>
          </p:nvSpPr>
          <p:spPr>
            <a:xfrm>
              <a:off x="5672426" y="2719813"/>
              <a:ext cx="1813121" cy="1087873"/>
            </a:xfrm>
            <a:prstGeom prst="roundRect">
              <a:avLst>
                <a:gd name="adj" fmla="val 10000"/>
              </a:avLst>
            </a:prstGeom>
            <a:solidFill>
              <a:schemeClr val="accent5">
                <a:lumMod val="20000"/>
                <a:lumOff val="80000"/>
                <a:alpha val="50000"/>
              </a:schemeClr>
            </a:solidFill>
          </p:spPr>
          <p:style>
            <a:lnRef idx="3">
              <a:schemeClr val="lt1">
                <a:hueOff val="0"/>
                <a:satOff val="0"/>
                <a:lumOff val="0"/>
                <a:alphaOff val="0"/>
              </a:schemeClr>
            </a:lnRef>
            <a:fillRef idx="1">
              <a:scrgbClr r="0" g="0" b="0"/>
            </a:fillRef>
            <a:effectRef idx="1">
              <a:schemeClr val="accent3">
                <a:alpha val="90000"/>
                <a:hueOff val="0"/>
                <a:satOff val="0"/>
                <a:lumOff val="0"/>
                <a:alphaOff val="-40000"/>
              </a:schemeClr>
            </a:effectRef>
            <a:fontRef idx="minor">
              <a:schemeClr val="lt1"/>
            </a:fontRef>
          </p:style>
          <p:txBody>
            <a:bodyPr/>
            <a:lstStyle/>
            <a:p>
              <a:endParaRPr lang="de-DE"/>
            </a:p>
          </p:txBody>
        </p:sp>
        <p:sp>
          <p:nvSpPr>
            <p:cNvPr id="12" name="Rechteck: abgerundete Ecken 4">
              <a:extLst>
                <a:ext uri="{FF2B5EF4-FFF2-40B4-BE49-F238E27FC236}">
                  <a16:creationId xmlns:a16="http://schemas.microsoft.com/office/drawing/2014/main" id="{32F44F0A-E887-9B58-1601-1AB60336F272}"/>
                </a:ext>
              </a:extLst>
            </p:cNvPr>
            <p:cNvSpPr txBox="1"/>
            <p:nvPr/>
          </p:nvSpPr>
          <p:spPr>
            <a:xfrm>
              <a:off x="5704289" y="2751676"/>
              <a:ext cx="1749395" cy="10241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kern="1200" dirty="0">
                  <a:latin typeface="Arial" panose="020B0604020202020204" pitchFamily="34" charset="0"/>
                  <a:cs typeface="Arial" panose="020B0604020202020204" pitchFamily="34" charset="0"/>
                </a:rPr>
                <a:t>PICS/</a:t>
              </a:r>
              <a:br>
                <a:rPr lang="de-DE" sz="2000" kern="1200" dirty="0">
                  <a:latin typeface="Arial" panose="020B0604020202020204" pitchFamily="34" charset="0"/>
                  <a:cs typeface="Arial" panose="020B0604020202020204" pitchFamily="34" charset="0"/>
                </a:rPr>
              </a:br>
              <a:r>
                <a:rPr lang="de-DE" sz="2000" kern="1200" dirty="0">
                  <a:latin typeface="Arial" panose="020B0604020202020204" pitchFamily="34" charset="0"/>
                  <a:cs typeface="Arial" panose="020B0604020202020204" pitchFamily="34" charset="0"/>
                </a:rPr>
                <a:t>PICS-F</a:t>
              </a:r>
            </a:p>
          </p:txBody>
        </p:sp>
      </p:grpSp>
    </p:spTree>
    <p:extLst>
      <p:ext uri="{BB962C8B-B14F-4D97-AF65-F5344CB8AC3E}">
        <p14:creationId xmlns:p14="http://schemas.microsoft.com/office/powerpoint/2010/main" val="862215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Inhaltsplatzhalter 12">
            <a:extLst>
              <a:ext uri="{FF2B5EF4-FFF2-40B4-BE49-F238E27FC236}">
                <a16:creationId xmlns:a16="http://schemas.microsoft.com/office/drawing/2014/main" id="{56FC9867-C365-BDDF-306F-1EB76CC34BD9}"/>
              </a:ext>
            </a:extLst>
          </p:cNvPr>
          <p:cNvSpPr>
            <a:spLocks noGrp="1"/>
          </p:cNvSpPr>
          <p:nvPr>
            <p:ph sz="half" idx="1"/>
          </p:nvPr>
        </p:nvSpPr>
        <p:spPr>
          <a:xfrm>
            <a:off x="251520" y="1312558"/>
            <a:ext cx="4142351" cy="3489310"/>
          </a:xfrm>
        </p:spPr>
        <p:txBody>
          <a:bodyPr>
            <a:normAutofit/>
          </a:bodyPr>
          <a:lstStyle/>
          <a:p>
            <a:pPr marL="285750" indent="-285750">
              <a:lnSpc>
                <a:spcPct val="90000"/>
              </a:lnSpc>
              <a:buFont typeface="Arial" panose="020B0604020202020204" pitchFamily="34" charset="0"/>
              <a:buChar char="•"/>
            </a:pPr>
            <a:r>
              <a:rPr lang="de-DE" sz="2000" b="0" dirty="0"/>
              <a:t>50-70% entlassener </a:t>
            </a:r>
            <a:r>
              <a:rPr lang="de-DE" sz="2000" b="0" dirty="0" err="1"/>
              <a:t>PatientInnnen</a:t>
            </a:r>
            <a:r>
              <a:rPr lang="de-DE" sz="2000" b="0" dirty="0"/>
              <a:t> mind.</a:t>
            </a:r>
            <a:br>
              <a:rPr lang="de-DE" sz="2000" b="0" dirty="0"/>
            </a:br>
            <a:r>
              <a:rPr lang="de-DE" sz="2000" b="0" dirty="0"/>
              <a:t>eine Ebene betroffen</a:t>
            </a:r>
          </a:p>
          <a:p>
            <a:pPr marL="285750" indent="-285750">
              <a:lnSpc>
                <a:spcPct val="90000"/>
              </a:lnSpc>
              <a:buFont typeface="Arial" panose="020B0604020202020204" pitchFamily="34" charset="0"/>
              <a:buChar char="•"/>
            </a:pPr>
            <a:r>
              <a:rPr lang="de-DE" sz="2000" b="0" dirty="0"/>
              <a:t>auch Angehörige können betroffen sein (PICS-F)</a:t>
            </a:r>
          </a:p>
          <a:p>
            <a:pPr marL="285750" indent="-285750">
              <a:lnSpc>
                <a:spcPct val="90000"/>
              </a:lnSpc>
              <a:buFont typeface="Arial" panose="020B0604020202020204" pitchFamily="34" charset="0"/>
              <a:buChar char="•"/>
            </a:pPr>
            <a:r>
              <a:rPr lang="de-DE" sz="2000" b="0" dirty="0"/>
              <a:t>Symptome möglich 24 h nach Aufnahme bis 5-15 Jahre nach Entlassung</a:t>
            </a:r>
          </a:p>
          <a:p>
            <a:pPr marL="285750" indent="-285750">
              <a:lnSpc>
                <a:spcPct val="90000"/>
              </a:lnSpc>
              <a:buFont typeface="Arial" panose="020B0604020202020204" pitchFamily="34" charset="0"/>
              <a:buChar char="•"/>
            </a:pPr>
            <a:r>
              <a:rPr lang="de-DE" sz="2000" dirty="0"/>
              <a:t>Delir </a:t>
            </a:r>
            <a:r>
              <a:rPr lang="de-DE" sz="2000" b="0" dirty="0"/>
              <a:t>=</a:t>
            </a:r>
            <a:r>
              <a:rPr lang="de-DE" sz="2000" dirty="0"/>
              <a:t> größter Risikofaktor langfristige Einschränkungen kognitiver Gesundheit</a:t>
            </a:r>
            <a:endParaRPr lang="de-DE" sz="2000" b="0" dirty="0"/>
          </a:p>
        </p:txBody>
      </p:sp>
      <p:pic>
        <p:nvPicPr>
          <p:cNvPr id="3" name="Grafik 2" descr="Ein Bild, das Text, Kreis, Schrift, Screenshot enthält.&#10;&#10;KI-generierte Inhalte können fehlerhaft sein.">
            <a:extLst>
              <a:ext uri="{FF2B5EF4-FFF2-40B4-BE49-F238E27FC236}">
                <a16:creationId xmlns:a16="http://schemas.microsoft.com/office/drawing/2014/main" id="{F208437E-18ED-5723-0491-18F969FF1FFD}"/>
              </a:ext>
            </a:extLst>
          </p:cNvPr>
          <p:cNvPicPr>
            <a:picLocks noChangeAspect="1"/>
          </p:cNvPicPr>
          <p:nvPr/>
        </p:nvPicPr>
        <p:blipFill>
          <a:blip r:embed="rId3"/>
          <a:stretch>
            <a:fillRect/>
          </a:stretch>
        </p:blipFill>
        <p:spPr>
          <a:xfrm>
            <a:off x="4648200" y="1905272"/>
            <a:ext cx="4244280" cy="2620842"/>
          </a:xfrm>
          <a:prstGeom prst="rect">
            <a:avLst/>
          </a:prstGeom>
          <a:noFill/>
        </p:spPr>
      </p:pic>
      <p:sp>
        <p:nvSpPr>
          <p:cNvPr id="2" name="Titel 1">
            <a:extLst>
              <a:ext uri="{FF2B5EF4-FFF2-40B4-BE49-F238E27FC236}">
                <a16:creationId xmlns:a16="http://schemas.microsoft.com/office/drawing/2014/main" id="{04FE964F-810B-657F-7E82-CF922AA3C3A3}"/>
              </a:ext>
            </a:extLst>
          </p:cNvPr>
          <p:cNvSpPr>
            <a:spLocks noGrp="1"/>
          </p:cNvSpPr>
          <p:nvPr>
            <p:ph type="title"/>
          </p:nvPr>
        </p:nvSpPr>
        <p:spPr>
          <a:xfrm>
            <a:off x="231418" y="617386"/>
            <a:ext cx="8659992" cy="720080"/>
          </a:xfrm>
        </p:spPr>
        <p:txBody>
          <a:bodyPr anchor="ctr">
            <a:normAutofit/>
          </a:bodyPr>
          <a:lstStyle/>
          <a:p>
            <a:r>
              <a:rPr lang="de-DE" sz="2000" dirty="0"/>
              <a:t>Exkurs: PICS/PICS-F</a:t>
            </a:r>
          </a:p>
        </p:txBody>
      </p:sp>
      <p:sp>
        <p:nvSpPr>
          <p:cNvPr id="5" name="Textfeld 4">
            <a:extLst>
              <a:ext uri="{FF2B5EF4-FFF2-40B4-BE49-F238E27FC236}">
                <a16:creationId xmlns:a16="http://schemas.microsoft.com/office/drawing/2014/main" id="{5AC09366-7E27-63BC-6829-A8081ED1F17D}"/>
              </a:ext>
            </a:extLst>
          </p:cNvPr>
          <p:cNvSpPr txBox="1"/>
          <p:nvPr/>
        </p:nvSpPr>
        <p:spPr>
          <a:xfrm>
            <a:off x="4647130" y="892149"/>
            <a:ext cx="4244280" cy="1089529"/>
          </a:xfrm>
          <a:prstGeom prst="rect">
            <a:avLst/>
          </a:prstGeom>
          <a:solidFill>
            <a:schemeClr val="bg1"/>
          </a:solidFill>
          <a:ln w="38100">
            <a:solidFill>
              <a:srgbClr val="FF0000"/>
            </a:solidFill>
          </a:ln>
        </p:spPr>
        <p:txBody>
          <a:bodyPr wrap="square">
            <a:spAutoFit/>
          </a:bodyPr>
          <a:lstStyle/>
          <a:p>
            <a:pPr algn="ctr">
              <a:lnSpc>
                <a:spcPct val="90000"/>
              </a:lnSpc>
            </a:pPr>
            <a:r>
              <a:rPr lang="de-DE" sz="1800" b="0" dirty="0"/>
              <a:t>Einschränkungen physischer, kognitiver und/oder mentaler Gesundheit </a:t>
            </a:r>
            <a:br>
              <a:rPr lang="de-DE" sz="1800" b="0" dirty="0"/>
            </a:br>
            <a:r>
              <a:rPr lang="de-DE" sz="1800" b="0" dirty="0"/>
              <a:t>(oder aller drei Ebenen)</a:t>
            </a:r>
            <a:r>
              <a:rPr lang="de-DE" dirty="0"/>
              <a:t> </a:t>
            </a:r>
            <a:br>
              <a:rPr lang="de-DE" dirty="0"/>
            </a:br>
            <a:r>
              <a:rPr lang="de-DE" dirty="0"/>
              <a:t>nach Intensivaufenthalt</a:t>
            </a:r>
            <a:endParaRPr lang="de-DE" sz="1800" b="0" dirty="0"/>
          </a:p>
        </p:txBody>
      </p:sp>
      <p:sp>
        <p:nvSpPr>
          <p:cNvPr id="6" name="Textfeld 5">
            <a:extLst>
              <a:ext uri="{FF2B5EF4-FFF2-40B4-BE49-F238E27FC236}">
                <a16:creationId xmlns:a16="http://schemas.microsoft.com/office/drawing/2014/main" id="{F8254013-F7BC-C389-6B3A-B7D40CFFB971}"/>
              </a:ext>
            </a:extLst>
          </p:cNvPr>
          <p:cNvSpPr txBox="1"/>
          <p:nvPr/>
        </p:nvSpPr>
        <p:spPr>
          <a:xfrm>
            <a:off x="4749062" y="4526114"/>
            <a:ext cx="4142348" cy="400110"/>
          </a:xfrm>
          <a:prstGeom prst="rect">
            <a:avLst/>
          </a:prstGeom>
          <a:noFill/>
        </p:spPr>
        <p:txBody>
          <a:bodyPr wrap="square">
            <a:spAutoFit/>
          </a:bodyPr>
          <a:lstStyle/>
          <a:p>
            <a:r>
              <a:rPr lang="de-DE" sz="1000" dirty="0">
                <a:latin typeface="Arial" panose="020B0604020202020204" pitchFamily="34" charset="0"/>
                <a:cs typeface="Arial" panose="020B0604020202020204" pitchFamily="34" charset="0"/>
              </a:rPr>
              <a:t>S2e-Leitlinie Multimodale Neurorehabilitationskonzepte für das „Post-Intensive-Care-Syndrom“ (2022) AWMF-Registernummer 080/007</a:t>
            </a:r>
          </a:p>
        </p:txBody>
      </p:sp>
      <p:sp>
        <p:nvSpPr>
          <p:cNvPr id="7" name="Textfeld 6">
            <a:extLst>
              <a:ext uri="{FF2B5EF4-FFF2-40B4-BE49-F238E27FC236}">
                <a16:creationId xmlns:a16="http://schemas.microsoft.com/office/drawing/2014/main" id="{43061E08-AFC5-0740-B75F-FD71F336736A}"/>
              </a:ext>
            </a:extLst>
          </p:cNvPr>
          <p:cNvSpPr txBox="1"/>
          <p:nvPr/>
        </p:nvSpPr>
        <p:spPr>
          <a:xfrm>
            <a:off x="251520" y="4718106"/>
            <a:ext cx="4572000" cy="341632"/>
          </a:xfrm>
          <a:prstGeom prst="rect">
            <a:avLst/>
          </a:prstGeom>
          <a:noFill/>
        </p:spPr>
        <p:txBody>
          <a:bodyPr wrap="square">
            <a:spAutoFit/>
          </a:bodyPr>
          <a:lstStyle/>
          <a:p>
            <a:pPr>
              <a:lnSpc>
                <a:spcPct val="90000"/>
              </a:lnSpc>
            </a:pPr>
            <a:r>
              <a:rPr lang="de-DE" sz="1800" b="0" dirty="0"/>
              <a:t>PICS/PICS-F sind </a:t>
            </a:r>
            <a:r>
              <a:rPr lang="de-DE" sz="1800" b="0" u="sng" dirty="0"/>
              <a:t>nicht</a:t>
            </a:r>
            <a:r>
              <a:rPr lang="de-DE" sz="1800" b="0" dirty="0"/>
              <a:t> in ICD-10 aufgeführt</a:t>
            </a:r>
          </a:p>
        </p:txBody>
      </p:sp>
      <p:sp>
        <p:nvSpPr>
          <p:cNvPr id="4" name="Foliennummernplatzhalter 3">
            <a:extLst>
              <a:ext uri="{FF2B5EF4-FFF2-40B4-BE49-F238E27FC236}">
                <a16:creationId xmlns:a16="http://schemas.microsoft.com/office/drawing/2014/main" id="{4589187E-86D7-997C-9F2D-CB1F9487E517}"/>
              </a:ext>
            </a:extLst>
          </p:cNvPr>
          <p:cNvSpPr>
            <a:spLocks noGrp="1"/>
          </p:cNvSpPr>
          <p:nvPr>
            <p:ph type="sldNum" sz="quarter" idx="4"/>
          </p:nvPr>
        </p:nvSpPr>
        <p:spPr/>
        <p:txBody>
          <a:bodyPr/>
          <a:lstStyle/>
          <a:p>
            <a:fld id="{50B1B3AD-80CD-4C4C-B9E6-D3174EA9BC3B}" type="slidenum">
              <a:rPr lang="de-DE" smtClean="0"/>
              <a:pPr/>
              <a:t>19</a:t>
            </a:fld>
            <a:endParaRPr lang="de-DE" dirty="0"/>
          </a:p>
        </p:txBody>
      </p:sp>
    </p:spTree>
    <p:extLst>
      <p:ext uri="{BB962C8B-B14F-4D97-AF65-F5344CB8AC3E}">
        <p14:creationId xmlns:p14="http://schemas.microsoft.com/office/powerpoint/2010/main" val="41005047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F1C7DB55-AA44-3AF9-E02B-7D6C06073EE1}"/>
              </a:ext>
            </a:extLst>
          </p:cNvPr>
          <p:cNvSpPr>
            <a:spLocks noGrp="1"/>
          </p:cNvSpPr>
          <p:nvPr>
            <p:ph type="ctrTitle"/>
          </p:nvPr>
        </p:nvSpPr>
        <p:spPr>
          <a:xfrm>
            <a:off x="3923928" y="0"/>
            <a:ext cx="4898667" cy="437599"/>
          </a:xfrm>
          <a:solidFill>
            <a:schemeClr val="bg1"/>
          </a:solidFill>
        </p:spPr>
        <p:txBody>
          <a:bodyPr vert="horz" lIns="91440" tIns="45720" rIns="91440" bIns="45720" rtlCol="0" anchor="ctr">
            <a:normAutofit fontScale="90000"/>
          </a:bodyPr>
          <a:lstStyle/>
          <a:p>
            <a:r>
              <a:rPr lang="en-US" b="1" kern="1200" dirty="0" err="1">
                <a:latin typeface="Arial" panose="020B0604020202020204" pitchFamily="34" charset="0"/>
                <a:ea typeface="+mj-ea"/>
                <a:cs typeface="Arial" panose="020B0604020202020204" pitchFamily="34" charset="0"/>
              </a:rPr>
              <a:t>Lernziele</a:t>
            </a:r>
            <a:endParaRPr lang="en-US" b="1" kern="1200" dirty="0">
              <a:latin typeface="Arial" panose="020B0604020202020204" pitchFamily="34" charset="0"/>
              <a:ea typeface="+mj-ea"/>
              <a:cs typeface="Arial" panose="020B0604020202020204" pitchFamily="34" charset="0"/>
            </a:endParaRPr>
          </a:p>
        </p:txBody>
      </p:sp>
      <p:graphicFrame>
        <p:nvGraphicFramePr>
          <p:cNvPr id="17" name="Textfeld 12">
            <a:extLst>
              <a:ext uri="{FF2B5EF4-FFF2-40B4-BE49-F238E27FC236}">
                <a16:creationId xmlns:a16="http://schemas.microsoft.com/office/drawing/2014/main" id="{7DDC4C98-8A47-01BF-C275-964DFC6FB71C}"/>
              </a:ext>
            </a:extLst>
          </p:cNvPr>
          <p:cNvGraphicFramePr/>
          <p:nvPr>
            <p:extLst>
              <p:ext uri="{D42A27DB-BD31-4B8C-83A1-F6EECF244321}">
                <p14:modId xmlns:p14="http://schemas.microsoft.com/office/powerpoint/2010/main" val="1292556848"/>
              </p:ext>
            </p:extLst>
          </p:nvPr>
        </p:nvGraphicFramePr>
        <p:xfrm>
          <a:off x="611560" y="1059582"/>
          <a:ext cx="8847144" cy="37341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151210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Text, Screenshot, Schrift, Design enthält.&#10;&#10;KI-generierte Inhalte können fehlerhaft sein.">
            <a:extLst>
              <a:ext uri="{FF2B5EF4-FFF2-40B4-BE49-F238E27FC236}">
                <a16:creationId xmlns:a16="http://schemas.microsoft.com/office/drawing/2014/main" id="{600E3C74-E067-D99D-C39F-1BF8C47857A1}"/>
              </a:ext>
            </a:extLst>
          </p:cNvPr>
          <p:cNvPicPr>
            <a:picLocks noChangeAspect="1"/>
          </p:cNvPicPr>
          <p:nvPr/>
        </p:nvPicPr>
        <p:blipFill>
          <a:blip r:embed="rId2"/>
          <a:stretch>
            <a:fillRect/>
          </a:stretch>
        </p:blipFill>
        <p:spPr>
          <a:xfrm>
            <a:off x="0" y="0"/>
            <a:ext cx="6977077" cy="2944386"/>
          </a:xfrm>
          <a:prstGeom prst="rect">
            <a:avLst/>
          </a:prstGeom>
        </p:spPr>
      </p:pic>
      <p:sp>
        <p:nvSpPr>
          <p:cNvPr id="7" name="Textfeld 6">
            <a:extLst>
              <a:ext uri="{FF2B5EF4-FFF2-40B4-BE49-F238E27FC236}">
                <a16:creationId xmlns:a16="http://schemas.microsoft.com/office/drawing/2014/main" id="{9C5BB222-F32D-9CDB-CCA2-EAEC337DDBE6}"/>
              </a:ext>
            </a:extLst>
          </p:cNvPr>
          <p:cNvSpPr txBox="1"/>
          <p:nvPr/>
        </p:nvSpPr>
        <p:spPr>
          <a:xfrm>
            <a:off x="4103154" y="3345835"/>
            <a:ext cx="4378187" cy="954107"/>
          </a:xfrm>
          <a:prstGeom prst="rect">
            <a:avLst/>
          </a:prstGeom>
          <a:noFill/>
        </p:spPr>
        <p:txBody>
          <a:bodyPr wrap="square">
            <a:spAutoFit/>
          </a:bodyPr>
          <a:lstStyle/>
          <a:p>
            <a:r>
              <a:rPr lang="de-DE" sz="800" dirty="0"/>
              <a:t>Caroline Renner, Monika Albert, Sabine Brinkmann, Karin </a:t>
            </a:r>
            <a:r>
              <a:rPr lang="de-DE" sz="800" dirty="0" err="1"/>
              <a:t>Diserens</a:t>
            </a:r>
            <a:r>
              <a:rPr lang="de-DE" sz="800" dirty="0"/>
              <a:t>. </a:t>
            </a:r>
            <a:r>
              <a:rPr lang="de-DE" sz="800" dirty="0" err="1"/>
              <a:t>Imanuel</a:t>
            </a:r>
            <a:r>
              <a:rPr lang="de-DE" sz="800" dirty="0"/>
              <a:t> </a:t>
            </a:r>
            <a:r>
              <a:rPr lang="de-DE" sz="800" dirty="0" err="1"/>
              <a:t>Dzialowski</a:t>
            </a:r>
            <a:r>
              <a:rPr lang="de-DE" sz="800" dirty="0"/>
              <a:t>, Maria-Dorothea Heidler, Marie-</a:t>
            </a:r>
            <a:r>
              <a:rPr lang="de-DE" sz="800" dirty="0" err="1"/>
              <a:t>Madlen</a:t>
            </a:r>
            <a:r>
              <a:rPr lang="de-DE" sz="800" dirty="0"/>
              <a:t> </a:t>
            </a:r>
            <a:r>
              <a:rPr lang="de-DE" sz="800" dirty="0" err="1"/>
              <a:t>Jeitziner</a:t>
            </a:r>
            <a:r>
              <a:rPr lang="de-DE" sz="800" dirty="0"/>
              <a:t>, Martina Lück, Ricki Nusser-Müller-Busch, Peter </a:t>
            </a:r>
            <a:r>
              <a:rPr lang="de-DE" sz="800" dirty="0" err="1"/>
              <a:t>Nydahl</a:t>
            </a:r>
            <a:r>
              <a:rPr lang="de-DE" sz="800" dirty="0"/>
              <a:t>, Peter Sandor, Andreas Schäfer, Bettina Scheffler, Claus </a:t>
            </a:r>
            <a:r>
              <a:rPr lang="de-DE" sz="800" dirty="0" err="1"/>
              <a:t>Wallesch</a:t>
            </a:r>
            <a:r>
              <a:rPr lang="de-DE" sz="800" dirty="0"/>
              <a:t>, Gudrun Zimmerman, S2e-LL- multimodale Neurorehabilitationskonzepte für das Post-Intensive-Care-Syndrom (PICS) In: DEUTSCHE GESELLSCHAFT FÜR NEUROREHABILITATION E.V. (DGNR) (</a:t>
            </a:r>
            <a:r>
              <a:rPr lang="de-DE" sz="800" dirty="0" err="1"/>
              <a:t>Hrsgb</a:t>
            </a:r>
            <a:r>
              <a:rPr lang="de-DE" sz="800" dirty="0"/>
              <a:t>.), Leitlinien für die Neurorehabilitation. Auflage/Version Datum: 2.0/ 24.Januar 2023 Verfügbar unter: https://www.awmf.org/leitlinien/detail/ll/080-007.html Zugriff am: 13.11.2025 </a:t>
            </a:r>
            <a:endParaRPr lang="de-DE" sz="800" dirty="0">
              <a:latin typeface="Arial" panose="020B0604020202020204" pitchFamily="34" charset="0"/>
              <a:cs typeface="Arial" panose="020B0604020202020204" pitchFamily="34" charset="0"/>
            </a:endParaRPr>
          </a:p>
        </p:txBody>
      </p:sp>
      <p:pic>
        <p:nvPicPr>
          <p:cNvPr id="3" name="Inhaltsplatzhalter 6" descr="Ein Bild, das Text, Screenshot, Schrift, Zahl enthält.&#10;&#10;KI-generierte Inhalte können fehlerhaft sein.">
            <a:extLst>
              <a:ext uri="{FF2B5EF4-FFF2-40B4-BE49-F238E27FC236}">
                <a16:creationId xmlns:a16="http://schemas.microsoft.com/office/drawing/2014/main" id="{1F4BD8BB-8656-83B7-E59D-3AC186FF7A40}"/>
              </a:ext>
            </a:extLst>
          </p:cNvPr>
          <p:cNvPicPr>
            <a:picLocks noGrp="1" noChangeAspect="1"/>
          </p:cNvPicPr>
          <p:nvPr>
            <p:ph idx="1"/>
          </p:nvPr>
        </p:nvPicPr>
        <p:blipFill>
          <a:blip r:embed="rId3"/>
          <a:stretch>
            <a:fillRect/>
          </a:stretch>
        </p:blipFill>
        <p:spPr>
          <a:xfrm>
            <a:off x="1187624" y="887920"/>
            <a:ext cx="6496816" cy="3737752"/>
          </a:xfrm>
          <a:prstGeom prst="rect">
            <a:avLst/>
          </a:prstGeom>
        </p:spPr>
      </p:pic>
      <p:sp>
        <p:nvSpPr>
          <p:cNvPr id="4" name="Textfeld 3">
            <a:extLst>
              <a:ext uri="{FF2B5EF4-FFF2-40B4-BE49-F238E27FC236}">
                <a16:creationId xmlns:a16="http://schemas.microsoft.com/office/drawing/2014/main" id="{DEB915D4-660F-E245-71C4-E849CDDFA4E0}"/>
              </a:ext>
            </a:extLst>
          </p:cNvPr>
          <p:cNvSpPr txBox="1"/>
          <p:nvPr/>
        </p:nvSpPr>
        <p:spPr>
          <a:xfrm rot="16200000">
            <a:off x="6531754" y="2439370"/>
            <a:ext cx="3013258" cy="707886"/>
          </a:xfrm>
          <a:prstGeom prst="rect">
            <a:avLst/>
          </a:prstGeom>
          <a:solidFill>
            <a:schemeClr val="bg1"/>
          </a:solidFill>
        </p:spPr>
        <p:txBody>
          <a:bodyPr wrap="square">
            <a:spAutoFit/>
          </a:bodyPr>
          <a:lstStyle/>
          <a:p>
            <a:r>
              <a:rPr lang="de-DE" sz="1000" dirty="0">
                <a:latin typeface="Arial" panose="020B0604020202020204" pitchFamily="34" charset="0"/>
                <a:cs typeface="Arial" panose="020B0604020202020204" pitchFamily="34" charset="0"/>
              </a:rPr>
              <a:t>S2e-Leitlinie Multimodale Neurorehabilitationskonzepte für das „Post-Intensive-Care-Syndrom“ (2022) AWMF-Registernummer 080/007</a:t>
            </a:r>
          </a:p>
        </p:txBody>
      </p:sp>
      <p:sp>
        <p:nvSpPr>
          <p:cNvPr id="6" name="Foliennummernplatzhalter 5">
            <a:extLst>
              <a:ext uri="{FF2B5EF4-FFF2-40B4-BE49-F238E27FC236}">
                <a16:creationId xmlns:a16="http://schemas.microsoft.com/office/drawing/2014/main" id="{8CF56609-5F16-71F6-D468-443A0F23748C}"/>
              </a:ext>
            </a:extLst>
          </p:cNvPr>
          <p:cNvSpPr>
            <a:spLocks noGrp="1"/>
          </p:cNvSpPr>
          <p:nvPr>
            <p:ph type="sldNum" sz="quarter" idx="4"/>
          </p:nvPr>
        </p:nvSpPr>
        <p:spPr/>
        <p:txBody>
          <a:bodyPr/>
          <a:lstStyle/>
          <a:p>
            <a:fld id="{50B1B3AD-80CD-4C4C-B9E6-D3174EA9BC3B}" type="slidenum">
              <a:rPr lang="de-DE" smtClean="0"/>
              <a:pPr/>
              <a:t>20</a:t>
            </a:fld>
            <a:endParaRPr lang="de-DE" dirty="0"/>
          </a:p>
        </p:txBody>
      </p:sp>
    </p:spTree>
    <p:extLst>
      <p:ext uri="{BB962C8B-B14F-4D97-AF65-F5344CB8AC3E}">
        <p14:creationId xmlns:p14="http://schemas.microsoft.com/office/powerpoint/2010/main" val="860811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2439AB-B91C-C4E8-D621-861EB16DFFF8}"/>
              </a:ext>
            </a:extLst>
          </p:cNvPr>
          <p:cNvSpPr txBox="1">
            <a:spLocks noGrp="1"/>
          </p:cNvSpPr>
          <p:nvPr>
            <p:ph type="title"/>
          </p:nvPr>
        </p:nvSpPr>
        <p:spPr>
          <a:xfrm>
            <a:off x="242004" y="689179"/>
            <a:ext cx="8659992" cy="720080"/>
          </a:xfrm>
        </p:spPr>
        <p:txBody>
          <a:bodyPr anchor="ctr">
            <a:normAutofit/>
          </a:bodyPr>
          <a:lstStyle/>
          <a:p>
            <a:r>
              <a:rPr lang="de-DE" sz="2000" i="0" dirty="0">
                <a:effectLst/>
              </a:rPr>
              <a:t>Risikofaktoren und Präventionsstrategien PICS</a:t>
            </a:r>
            <a:endParaRPr lang="de-DE" sz="2000" dirty="0"/>
          </a:p>
        </p:txBody>
      </p:sp>
      <p:graphicFrame>
        <p:nvGraphicFramePr>
          <p:cNvPr id="13" name="Inhaltsplatzhalter 2">
            <a:extLst>
              <a:ext uri="{FF2B5EF4-FFF2-40B4-BE49-F238E27FC236}">
                <a16:creationId xmlns:a16="http://schemas.microsoft.com/office/drawing/2014/main" id="{9DA2A437-AEB2-BC21-DB1E-B531EDD9D98A}"/>
              </a:ext>
            </a:extLst>
          </p:cNvPr>
          <p:cNvGraphicFramePr>
            <a:graphicFrameLocks noGrp="1"/>
          </p:cNvGraphicFramePr>
          <p:nvPr>
            <p:ph sz="half" idx="2"/>
            <p:extLst>
              <p:ext uri="{D42A27DB-BD31-4B8C-83A1-F6EECF244321}">
                <p14:modId xmlns:p14="http://schemas.microsoft.com/office/powerpoint/2010/main" val="3001970442"/>
              </p:ext>
            </p:extLst>
          </p:nvPr>
        </p:nvGraphicFramePr>
        <p:xfrm>
          <a:off x="1555667" y="1409259"/>
          <a:ext cx="6377050" cy="35184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feld 1">
            <a:extLst>
              <a:ext uri="{FF2B5EF4-FFF2-40B4-BE49-F238E27FC236}">
                <a16:creationId xmlns:a16="http://schemas.microsoft.com/office/drawing/2014/main" id="{3771D612-A3DA-CE34-6D6E-3B48BEE70FA2}"/>
              </a:ext>
            </a:extLst>
          </p:cNvPr>
          <p:cNvSpPr txBox="1"/>
          <p:nvPr/>
        </p:nvSpPr>
        <p:spPr>
          <a:xfrm>
            <a:off x="4283968" y="2845313"/>
            <a:ext cx="3280815" cy="646331"/>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de-DE" dirty="0"/>
              <a:t>viele Parallelen zu </a:t>
            </a:r>
            <a:r>
              <a:rPr lang="de-DE" dirty="0" err="1"/>
              <a:t>Delirmanagement</a:t>
            </a:r>
            <a:endParaRPr lang="de-DE" dirty="0"/>
          </a:p>
        </p:txBody>
      </p:sp>
      <p:sp>
        <p:nvSpPr>
          <p:cNvPr id="3" name="Foliennummernplatzhalter 2">
            <a:extLst>
              <a:ext uri="{FF2B5EF4-FFF2-40B4-BE49-F238E27FC236}">
                <a16:creationId xmlns:a16="http://schemas.microsoft.com/office/drawing/2014/main" id="{78F72231-283D-C8BB-8F89-F4BC920B82E0}"/>
              </a:ext>
            </a:extLst>
          </p:cNvPr>
          <p:cNvSpPr>
            <a:spLocks noGrp="1"/>
          </p:cNvSpPr>
          <p:nvPr>
            <p:ph type="sldNum" sz="quarter" idx="4"/>
          </p:nvPr>
        </p:nvSpPr>
        <p:spPr/>
        <p:txBody>
          <a:bodyPr/>
          <a:lstStyle/>
          <a:p>
            <a:fld id="{50B1B3AD-80CD-4C4C-B9E6-D3174EA9BC3B}" type="slidenum">
              <a:rPr lang="de-DE" smtClean="0"/>
              <a:pPr/>
              <a:t>21</a:t>
            </a:fld>
            <a:endParaRPr lang="de-DE" dirty="0"/>
          </a:p>
        </p:txBody>
      </p:sp>
    </p:spTree>
    <p:extLst>
      <p:ext uri="{BB962C8B-B14F-4D97-AF65-F5344CB8AC3E}">
        <p14:creationId xmlns:p14="http://schemas.microsoft.com/office/powerpoint/2010/main" val="2820532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C4279A-E6BF-2DA9-9AA6-37B1AAD81B7C}"/>
              </a:ext>
            </a:extLst>
          </p:cNvPr>
          <p:cNvSpPr>
            <a:spLocks noGrp="1"/>
          </p:cNvSpPr>
          <p:nvPr>
            <p:ph type="title"/>
          </p:nvPr>
        </p:nvSpPr>
        <p:spPr>
          <a:xfrm>
            <a:off x="242004" y="595635"/>
            <a:ext cx="8659992" cy="720080"/>
          </a:xfrm>
        </p:spPr>
        <p:txBody>
          <a:bodyPr/>
          <a:lstStyle/>
          <a:p>
            <a:r>
              <a:rPr lang="de-DE" sz="2000" dirty="0"/>
              <a:t>Exkurs: ABCDEF </a:t>
            </a:r>
            <a:r>
              <a:rPr lang="de-DE" sz="2000" i="1" dirty="0" err="1"/>
              <a:t>bundle</a:t>
            </a:r>
            <a:endParaRPr lang="de-DE" sz="2000" i="1" dirty="0"/>
          </a:p>
        </p:txBody>
      </p:sp>
      <p:pic>
        <p:nvPicPr>
          <p:cNvPr id="5" name="Inhaltsplatzhalter 4">
            <a:extLst>
              <a:ext uri="{FF2B5EF4-FFF2-40B4-BE49-F238E27FC236}">
                <a16:creationId xmlns:a16="http://schemas.microsoft.com/office/drawing/2014/main" id="{AF83AF29-0154-DC55-F66B-3B879C2B486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9632" y="1336915"/>
            <a:ext cx="7014836" cy="3343374"/>
          </a:xfrm>
        </p:spPr>
      </p:pic>
      <p:sp>
        <p:nvSpPr>
          <p:cNvPr id="7" name="Textfeld 6">
            <a:extLst>
              <a:ext uri="{FF2B5EF4-FFF2-40B4-BE49-F238E27FC236}">
                <a16:creationId xmlns:a16="http://schemas.microsoft.com/office/drawing/2014/main" id="{17BD3243-5700-9D73-C65C-92CF8AC6CEB4}"/>
              </a:ext>
            </a:extLst>
          </p:cNvPr>
          <p:cNvSpPr txBox="1"/>
          <p:nvPr/>
        </p:nvSpPr>
        <p:spPr>
          <a:xfrm rot="16200000">
            <a:off x="-3293874" y="1021301"/>
            <a:ext cx="7071756" cy="246221"/>
          </a:xfrm>
          <a:prstGeom prst="rect">
            <a:avLst/>
          </a:prstGeom>
          <a:noFill/>
        </p:spPr>
        <p:txBody>
          <a:bodyPr wrap="square">
            <a:spAutoFit/>
          </a:bodyPr>
          <a:lstStyle/>
          <a:p>
            <a:r>
              <a:rPr lang="de-DE" sz="1000" b="0" dirty="0" err="1">
                <a:solidFill>
                  <a:srgbClr val="222222"/>
                </a:solidFill>
                <a:effectLst/>
                <a:latin typeface="Merriweather Sans" pitchFamily="2" charset="0"/>
              </a:rPr>
              <a:t>Med</a:t>
            </a:r>
            <a:r>
              <a:rPr lang="de-DE" sz="1000" b="0" dirty="0">
                <a:solidFill>
                  <a:srgbClr val="222222"/>
                </a:solidFill>
                <a:effectLst/>
                <a:latin typeface="Merriweather Sans" pitchFamily="2" charset="0"/>
              </a:rPr>
              <a:t> </a:t>
            </a:r>
            <a:r>
              <a:rPr lang="de-DE" sz="1000" b="0" dirty="0" err="1">
                <a:solidFill>
                  <a:srgbClr val="222222"/>
                </a:solidFill>
                <a:effectLst/>
                <a:latin typeface="Merriweather Sans" pitchFamily="2" charset="0"/>
              </a:rPr>
              <a:t>Klin</a:t>
            </a:r>
            <a:r>
              <a:rPr lang="de-DE" sz="1000" b="0" dirty="0">
                <a:solidFill>
                  <a:srgbClr val="222222"/>
                </a:solidFill>
                <a:effectLst/>
                <a:latin typeface="Merriweather Sans" pitchFamily="2" charset="0"/>
              </a:rPr>
              <a:t> </a:t>
            </a:r>
            <a:r>
              <a:rPr lang="de-DE" sz="1000" b="0" dirty="0" err="1">
                <a:solidFill>
                  <a:srgbClr val="222222"/>
                </a:solidFill>
                <a:effectLst/>
                <a:latin typeface="Merriweather Sans" pitchFamily="2" charset="0"/>
              </a:rPr>
              <a:t>Intensivmed</a:t>
            </a:r>
            <a:r>
              <a:rPr lang="de-DE" sz="1000" b="0" dirty="0">
                <a:solidFill>
                  <a:srgbClr val="222222"/>
                </a:solidFill>
                <a:effectLst/>
                <a:latin typeface="Merriweather Sans" pitchFamily="2" charset="0"/>
              </a:rPr>
              <a:t> </a:t>
            </a:r>
            <a:r>
              <a:rPr lang="de-DE" sz="1000" b="0" dirty="0" err="1">
                <a:solidFill>
                  <a:srgbClr val="222222"/>
                </a:solidFill>
                <a:effectLst/>
                <a:latin typeface="Merriweather Sans" pitchFamily="2" charset="0"/>
              </a:rPr>
              <a:t>Notfmed</a:t>
            </a:r>
            <a:r>
              <a:rPr lang="de-DE" sz="1000" b="0" dirty="0">
                <a:solidFill>
                  <a:srgbClr val="222222"/>
                </a:solidFill>
                <a:effectLst/>
                <a:latin typeface="Merriweather Sans" pitchFamily="2" charset="0"/>
              </a:rPr>
              <a:t> </a:t>
            </a:r>
            <a:r>
              <a:rPr lang="de-DE" sz="1000" dirty="0">
                <a:solidFill>
                  <a:srgbClr val="222222"/>
                </a:solidFill>
                <a:effectLst/>
                <a:latin typeface="Merriweather Sans" pitchFamily="2" charset="0"/>
              </a:rPr>
              <a:t>120</a:t>
            </a:r>
            <a:r>
              <a:rPr lang="de-DE" sz="1000" b="0" dirty="0">
                <a:solidFill>
                  <a:srgbClr val="222222"/>
                </a:solidFill>
                <a:effectLst/>
                <a:latin typeface="Merriweather Sans" pitchFamily="2" charset="0"/>
              </a:rPr>
              <a:t>, 397–402 (2025)</a:t>
            </a:r>
            <a:endParaRPr lang="de-DE" sz="1000" dirty="0"/>
          </a:p>
        </p:txBody>
      </p:sp>
      <p:sp>
        <p:nvSpPr>
          <p:cNvPr id="3" name="Textfeld 2">
            <a:extLst>
              <a:ext uri="{FF2B5EF4-FFF2-40B4-BE49-F238E27FC236}">
                <a16:creationId xmlns:a16="http://schemas.microsoft.com/office/drawing/2014/main" id="{F1AF2F09-E451-DCB7-6071-718618B46E7C}"/>
              </a:ext>
            </a:extLst>
          </p:cNvPr>
          <p:cNvSpPr txBox="1"/>
          <p:nvPr/>
        </p:nvSpPr>
        <p:spPr>
          <a:xfrm>
            <a:off x="1043608" y="3694319"/>
            <a:ext cx="3384376" cy="986944"/>
          </a:xfrm>
          <a:prstGeom prst="rect">
            <a:avLst/>
          </a:prstGeom>
          <a:noFill/>
          <a:ln w="3810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wrap="square">
            <a:spAutoFit/>
          </a:bodyPr>
          <a:lstStyle/>
          <a:p>
            <a:pPr algn="ctr">
              <a:lnSpc>
                <a:spcPct val="90000"/>
              </a:lnSpc>
            </a:pPr>
            <a:endParaRPr lang="de-DE" sz="1800" b="0" dirty="0"/>
          </a:p>
        </p:txBody>
      </p:sp>
      <p:sp>
        <p:nvSpPr>
          <p:cNvPr id="4" name="Foliennummernplatzhalter 3">
            <a:extLst>
              <a:ext uri="{FF2B5EF4-FFF2-40B4-BE49-F238E27FC236}">
                <a16:creationId xmlns:a16="http://schemas.microsoft.com/office/drawing/2014/main" id="{6E523C16-2D09-8D52-7E29-1BF5F6F8E2C4}"/>
              </a:ext>
            </a:extLst>
          </p:cNvPr>
          <p:cNvSpPr>
            <a:spLocks noGrp="1"/>
          </p:cNvSpPr>
          <p:nvPr>
            <p:ph type="sldNum" sz="quarter" idx="4"/>
          </p:nvPr>
        </p:nvSpPr>
        <p:spPr/>
        <p:txBody>
          <a:bodyPr/>
          <a:lstStyle/>
          <a:p>
            <a:fld id="{50B1B3AD-80CD-4C4C-B9E6-D3174EA9BC3B}" type="slidenum">
              <a:rPr lang="de-DE" smtClean="0"/>
              <a:pPr/>
              <a:t>22</a:t>
            </a:fld>
            <a:endParaRPr lang="de-DE" dirty="0"/>
          </a:p>
        </p:txBody>
      </p:sp>
    </p:spTree>
    <p:extLst>
      <p:ext uri="{BB962C8B-B14F-4D97-AF65-F5344CB8AC3E}">
        <p14:creationId xmlns:p14="http://schemas.microsoft.com/office/powerpoint/2010/main" val="3537473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0A31EF2-199F-F456-7D35-9EE7A0E98471}"/>
              </a:ext>
            </a:extLst>
          </p:cNvPr>
          <p:cNvSpPr>
            <a:spLocks noGrp="1"/>
          </p:cNvSpPr>
          <p:nvPr>
            <p:ph sz="half" idx="1"/>
          </p:nvPr>
        </p:nvSpPr>
        <p:spPr>
          <a:xfrm>
            <a:off x="38183" y="1363852"/>
            <a:ext cx="3560040" cy="3440146"/>
          </a:xfrm>
        </p:spPr>
        <p:txBody>
          <a:bodyPr>
            <a:normAutofit fontScale="92500"/>
          </a:bodyPr>
          <a:lstStyle/>
          <a:p>
            <a:pPr marL="342900" indent="-342900">
              <a:buFont typeface="Arial" panose="020B0604020202020204" pitchFamily="34" charset="0"/>
              <a:buChar char="•"/>
            </a:pPr>
            <a:r>
              <a:rPr lang="de-DE" sz="2000" b="0" dirty="0"/>
              <a:t>Lebenszeitprävalenz 2-7%* </a:t>
            </a:r>
          </a:p>
          <a:p>
            <a:pPr marL="342900" indent="-342900">
              <a:buFont typeface="Arial" panose="020B0604020202020204" pitchFamily="34" charset="0"/>
              <a:buChar char="•"/>
            </a:pPr>
            <a:r>
              <a:rPr lang="de-DE" sz="2000" b="0" dirty="0"/>
              <a:t>20% bei </a:t>
            </a:r>
            <a:r>
              <a:rPr lang="de-DE" sz="2000" b="0" dirty="0" smtClean="0"/>
              <a:t>Kriegsopfern</a:t>
            </a:r>
            <a:br>
              <a:rPr lang="de-DE" sz="2000" b="0" dirty="0" smtClean="0"/>
            </a:br>
            <a:r>
              <a:rPr lang="de-DE" sz="2000" b="0" dirty="0" smtClean="0"/>
              <a:t>bis zu 7-10</a:t>
            </a:r>
            <a:r>
              <a:rPr lang="de-DE" sz="2000" b="0" dirty="0"/>
              <a:t>% aller Intensiv-</a:t>
            </a:r>
            <a:br>
              <a:rPr lang="de-DE" sz="2000" b="0" dirty="0"/>
            </a:br>
            <a:r>
              <a:rPr lang="de-DE" sz="2000" b="0" dirty="0" err="1" smtClean="0"/>
              <a:t>patientInnen</a:t>
            </a:r>
            <a:endParaRPr lang="de-DE" sz="2000" b="0" dirty="0"/>
          </a:p>
          <a:p>
            <a:pPr marL="342900" indent="-342900">
              <a:buFont typeface="Arial" panose="020B0604020202020204" pitchFamily="34" charset="0"/>
              <a:buChar char="•"/>
            </a:pPr>
            <a:r>
              <a:rPr lang="de-DE" sz="2100" b="0" dirty="0"/>
              <a:t>PTBS </a:t>
            </a:r>
            <a:r>
              <a:rPr lang="de-DE" sz="2100" b="0" dirty="0" smtClean="0"/>
              <a:t>möglich als </a:t>
            </a:r>
            <a:r>
              <a:rPr lang="de-DE" sz="2100" b="0" dirty="0"/>
              <a:t>Folge von </a:t>
            </a:r>
            <a:r>
              <a:rPr lang="de-DE" sz="2100" b="0" dirty="0" smtClean="0"/>
              <a:t>PICS</a:t>
            </a:r>
            <a:r>
              <a:rPr lang="de-DE" sz="2100" b="0" dirty="0"/>
              <a:t> </a:t>
            </a:r>
            <a:r>
              <a:rPr lang="de-DE" sz="2100" b="0" dirty="0" smtClean="0"/>
              <a:t>/ </a:t>
            </a:r>
            <a:br>
              <a:rPr lang="de-DE" sz="2100" b="0" dirty="0" smtClean="0"/>
            </a:br>
            <a:r>
              <a:rPr lang="de-DE" sz="2100" b="0" dirty="0" smtClean="0"/>
              <a:t>selbst PICS-Symptom</a:t>
            </a:r>
            <a:endParaRPr lang="de-DE" sz="2100" b="0" dirty="0"/>
          </a:p>
          <a:p>
            <a:endParaRPr lang="de-DE" sz="1600" b="0" dirty="0"/>
          </a:p>
          <a:p>
            <a:r>
              <a:rPr lang="de-DE" sz="1500" b="0" dirty="0" smtClean="0"/>
              <a:t>Studienlage des Zusammenhangs Delir und PICS bzw. PTBS/PTSD uneinheitlich,</a:t>
            </a:r>
            <a:br>
              <a:rPr lang="de-DE" sz="1500" b="0" dirty="0" smtClean="0"/>
            </a:br>
            <a:r>
              <a:rPr lang="de-DE" sz="1500" b="0" dirty="0" smtClean="0"/>
              <a:t>dieser erscheint allerdings wahrscheinlich</a:t>
            </a:r>
            <a:br>
              <a:rPr lang="de-DE" sz="1500" b="0" dirty="0" smtClean="0"/>
            </a:br>
            <a:endParaRPr lang="de-DE" sz="1500" b="0" dirty="0"/>
          </a:p>
        </p:txBody>
      </p:sp>
      <p:pic>
        <p:nvPicPr>
          <p:cNvPr id="8" name="Inhaltsplatzhalter 7" descr="Ein Bild, das Text, Screenshot, Diagramm, Reihe enthält.&#10;&#10;KI-generierte Inhalte können fehlerhaft sein.">
            <a:extLst>
              <a:ext uri="{FF2B5EF4-FFF2-40B4-BE49-F238E27FC236}">
                <a16:creationId xmlns:a16="http://schemas.microsoft.com/office/drawing/2014/main" id="{4F344F20-CE76-053E-FB73-D5BE08FFBF52}"/>
              </a:ext>
            </a:extLst>
          </p:cNvPr>
          <p:cNvPicPr>
            <a:picLocks noGrp="1" noChangeAspect="1"/>
          </p:cNvPicPr>
          <p:nvPr>
            <p:ph sz="half" idx="2"/>
          </p:nvPr>
        </p:nvPicPr>
        <p:blipFill>
          <a:blip r:embed="rId3"/>
          <a:stretch>
            <a:fillRect/>
          </a:stretch>
        </p:blipFill>
        <p:spPr>
          <a:xfrm>
            <a:off x="3481931" y="736932"/>
            <a:ext cx="5411368" cy="4155217"/>
          </a:xfrm>
          <a:prstGeom prst="rect">
            <a:avLst/>
          </a:prstGeom>
        </p:spPr>
      </p:pic>
      <p:sp>
        <p:nvSpPr>
          <p:cNvPr id="4" name="Titel 3">
            <a:extLst>
              <a:ext uri="{FF2B5EF4-FFF2-40B4-BE49-F238E27FC236}">
                <a16:creationId xmlns:a16="http://schemas.microsoft.com/office/drawing/2014/main" id="{748AC292-F136-52DB-1256-9700E642EE5A}"/>
              </a:ext>
            </a:extLst>
          </p:cNvPr>
          <p:cNvSpPr>
            <a:spLocks noGrp="1"/>
          </p:cNvSpPr>
          <p:nvPr>
            <p:ph type="title"/>
          </p:nvPr>
        </p:nvSpPr>
        <p:spPr>
          <a:xfrm>
            <a:off x="250701" y="704054"/>
            <a:ext cx="3018712" cy="720080"/>
          </a:xfrm>
        </p:spPr>
        <p:txBody>
          <a:bodyPr/>
          <a:lstStyle/>
          <a:p>
            <a:r>
              <a:rPr lang="de-DE" sz="2000" dirty="0"/>
              <a:t>Exkurs: PTBS/PTSD</a:t>
            </a:r>
          </a:p>
        </p:txBody>
      </p:sp>
      <p:sp>
        <p:nvSpPr>
          <p:cNvPr id="10" name="Textfeld 9">
            <a:extLst>
              <a:ext uri="{FF2B5EF4-FFF2-40B4-BE49-F238E27FC236}">
                <a16:creationId xmlns:a16="http://schemas.microsoft.com/office/drawing/2014/main" id="{4DF32678-DAF9-94C3-4FC0-1F2BF55B9A8B}"/>
              </a:ext>
            </a:extLst>
          </p:cNvPr>
          <p:cNvSpPr txBox="1"/>
          <p:nvPr/>
        </p:nvSpPr>
        <p:spPr>
          <a:xfrm rot="16200000">
            <a:off x="7117687" y="2614485"/>
            <a:ext cx="3652516" cy="400110"/>
          </a:xfrm>
          <a:prstGeom prst="rect">
            <a:avLst/>
          </a:prstGeom>
          <a:noFill/>
        </p:spPr>
        <p:txBody>
          <a:bodyPr wrap="square">
            <a:spAutoFit/>
          </a:bodyPr>
          <a:lstStyle/>
          <a:p>
            <a:r>
              <a:rPr lang="de-DE" sz="1000" dirty="0"/>
              <a:t>Patientenversion S3 - Leitlinie Posttraumatische Belastungsstörung AWMF – Registernummer 051/010</a:t>
            </a:r>
          </a:p>
        </p:txBody>
      </p:sp>
      <p:sp>
        <p:nvSpPr>
          <p:cNvPr id="11" name="Textfeld 10">
            <a:extLst>
              <a:ext uri="{FF2B5EF4-FFF2-40B4-BE49-F238E27FC236}">
                <a16:creationId xmlns:a16="http://schemas.microsoft.com/office/drawing/2014/main" id="{CB680891-04F7-EA65-0B68-97639D51858F}"/>
              </a:ext>
            </a:extLst>
          </p:cNvPr>
          <p:cNvSpPr txBox="1"/>
          <p:nvPr/>
        </p:nvSpPr>
        <p:spPr>
          <a:xfrm>
            <a:off x="38183" y="4892149"/>
            <a:ext cx="7372020" cy="348813"/>
          </a:xfrm>
          <a:prstGeom prst="rect">
            <a:avLst/>
          </a:prstGeom>
          <a:noFill/>
        </p:spPr>
        <p:txBody>
          <a:bodyPr wrap="square" rtlCol="0">
            <a:spAutoFit/>
          </a:bodyPr>
          <a:lstStyle/>
          <a:p>
            <a:r>
              <a:rPr lang="de-DE" sz="1000" dirty="0"/>
              <a:t>*bezogen auf Bevölkerung in Deutschland; bitte beachten:S3.Leitlinie ist von 2019, befindet sich in Prüfung, da &gt;5 Jahre nicht aktualisiert</a:t>
            </a:r>
          </a:p>
          <a:p>
            <a:endParaRPr lang="de-DE" sz="1000" baseline="-25000" dirty="0"/>
          </a:p>
        </p:txBody>
      </p:sp>
      <p:sp>
        <p:nvSpPr>
          <p:cNvPr id="3" name="Foliennummernplatzhalter 2">
            <a:extLst>
              <a:ext uri="{FF2B5EF4-FFF2-40B4-BE49-F238E27FC236}">
                <a16:creationId xmlns:a16="http://schemas.microsoft.com/office/drawing/2014/main" id="{6ADFC4A0-0BA9-DB30-562F-40B15056DFD8}"/>
              </a:ext>
            </a:extLst>
          </p:cNvPr>
          <p:cNvSpPr>
            <a:spLocks noGrp="1"/>
          </p:cNvSpPr>
          <p:nvPr>
            <p:ph type="sldNum" sz="quarter" idx="4"/>
          </p:nvPr>
        </p:nvSpPr>
        <p:spPr/>
        <p:txBody>
          <a:bodyPr/>
          <a:lstStyle/>
          <a:p>
            <a:fld id="{50B1B3AD-80CD-4C4C-B9E6-D3174EA9BC3B}" type="slidenum">
              <a:rPr lang="de-DE" smtClean="0"/>
              <a:pPr/>
              <a:t>23</a:t>
            </a:fld>
            <a:endParaRPr lang="de-DE" dirty="0"/>
          </a:p>
        </p:txBody>
      </p:sp>
    </p:spTree>
    <p:extLst>
      <p:ext uri="{BB962C8B-B14F-4D97-AF65-F5344CB8AC3E}">
        <p14:creationId xmlns:p14="http://schemas.microsoft.com/office/powerpoint/2010/main" val="18856296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nhaltsplatzhalter 9">
            <a:extLst>
              <a:ext uri="{FF2B5EF4-FFF2-40B4-BE49-F238E27FC236}">
                <a16:creationId xmlns:a16="http://schemas.microsoft.com/office/drawing/2014/main" id="{ECC1D911-A601-441D-A826-98758CD5EEE0}"/>
              </a:ext>
            </a:extLst>
          </p:cNvPr>
          <p:cNvPicPr>
            <a:picLocks noGrp="1" noChangeAspect="1"/>
          </p:cNvPicPr>
          <p:nvPr>
            <p:ph idx="1"/>
          </p:nvPr>
        </p:nvPicPr>
        <p:blipFill>
          <a:blip r:embed="rId3"/>
          <a:stretch>
            <a:fillRect/>
          </a:stretch>
        </p:blipFill>
        <p:spPr>
          <a:xfrm>
            <a:off x="454720" y="2204970"/>
            <a:ext cx="5729658" cy="247473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4" name="Grafik 13">
            <a:extLst>
              <a:ext uri="{FF2B5EF4-FFF2-40B4-BE49-F238E27FC236}">
                <a16:creationId xmlns:a16="http://schemas.microsoft.com/office/drawing/2014/main" id="{7A72D445-AF4D-8B23-4DF3-1C32CC0E7905}"/>
              </a:ext>
            </a:extLst>
          </p:cNvPr>
          <p:cNvPicPr>
            <a:picLocks noChangeAspect="1"/>
          </p:cNvPicPr>
          <p:nvPr/>
        </p:nvPicPr>
        <p:blipFill>
          <a:blip r:embed="rId4"/>
          <a:stretch>
            <a:fillRect/>
          </a:stretch>
        </p:blipFill>
        <p:spPr>
          <a:xfrm>
            <a:off x="3926250" y="1404055"/>
            <a:ext cx="4969329" cy="160183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6" name="Textfeld 15">
            <a:extLst>
              <a:ext uri="{FF2B5EF4-FFF2-40B4-BE49-F238E27FC236}">
                <a16:creationId xmlns:a16="http://schemas.microsoft.com/office/drawing/2014/main" id="{88FDBCD4-5B24-9BEA-9421-41CB77EA4101}"/>
              </a:ext>
            </a:extLst>
          </p:cNvPr>
          <p:cNvSpPr txBox="1"/>
          <p:nvPr/>
        </p:nvSpPr>
        <p:spPr>
          <a:xfrm>
            <a:off x="400957" y="1461728"/>
            <a:ext cx="3528392" cy="400110"/>
          </a:xfrm>
          <a:prstGeom prst="rect">
            <a:avLst/>
          </a:prstGeom>
          <a:noFill/>
        </p:spPr>
        <p:txBody>
          <a:bodyPr wrap="square">
            <a:spAutoFit/>
          </a:bodyPr>
          <a:lstStyle/>
          <a:p>
            <a:r>
              <a:rPr lang="de-DE" sz="2000" b="1" dirty="0">
                <a:solidFill>
                  <a:srgbClr val="0056A2"/>
                </a:solidFill>
                <a:latin typeface="Arial" panose="020B0604020202020204" pitchFamily="34" charset="0"/>
                <a:ea typeface="+mj-ea"/>
                <a:cs typeface="Arial" panose="020B0604020202020204" pitchFamily="34" charset="0"/>
              </a:rPr>
              <a:t>Aktuelle Empfehlungen</a:t>
            </a:r>
          </a:p>
        </p:txBody>
      </p:sp>
      <p:sp>
        <p:nvSpPr>
          <p:cNvPr id="7" name="Titel 6">
            <a:extLst>
              <a:ext uri="{FF2B5EF4-FFF2-40B4-BE49-F238E27FC236}">
                <a16:creationId xmlns:a16="http://schemas.microsoft.com/office/drawing/2014/main" id="{C5F293E7-3D2C-474C-660E-004A53E71E7E}"/>
              </a:ext>
            </a:extLst>
          </p:cNvPr>
          <p:cNvSpPr>
            <a:spLocks noGrp="1"/>
          </p:cNvSpPr>
          <p:nvPr>
            <p:ph type="title"/>
          </p:nvPr>
        </p:nvSpPr>
        <p:spPr>
          <a:solidFill>
            <a:schemeClr val="bg1"/>
          </a:solidFill>
        </p:spPr>
        <p:txBody>
          <a:bodyPr/>
          <a:lstStyle/>
          <a:p>
            <a:r>
              <a:rPr lang="de-DE" dirty="0"/>
              <a:t>Was ist die Konsequenz? </a:t>
            </a:r>
          </a:p>
        </p:txBody>
      </p:sp>
      <p:pic>
        <p:nvPicPr>
          <p:cNvPr id="3" name="Grafik 2" descr="Ein Bild, das Text, Screenshot, Schrift enthält.&#10;&#10;KI-generierte Inhalte können fehlerhaft sein.">
            <a:extLst>
              <a:ext uri="{FF2B5EF4-FFF2-40B4-BE49-F238E27FC236}">
                <a16:creationId xmlns:a16="http://schemas.microsoft.com/office/drawing/2014/main" id="{4C90EA7E-36A1-A0C2-6187-B799B5CD0C8B}"/>
              </a:ext>
            </a:extLst>
          </p:cNvPr>
          <p:cNvPicPr>
            <a:picLocks noChangeAspect="1"/>
          </p:cNvPicPr>
          <p:nvPr/>
        </p:nvPicPr>
        <p:blipFill>
          <a:blip r:embed="rId5"/>
          <a:stretch>
            <a:fillRect/>
          </a:stretch>
        </p:blipFill>
        <p:spPr>
          <a:xfrm>
            <a:off x="4980422" y="3069524"/>
            <a:ext cx="3885051" cy="1489756"/>
          </a:xfrm>
          <a:prstGeom prst="round2DiagRect">
            <a:avLst>
              <a:gd name="adj1" fmla="val 16667"/>
              <a:gd name="adj2" fmla="val 0"/>
            </a:avLst>
          </a:prstGeom>
          <a:ln w="88900" cap="sq">
            <a:noFill/>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2" name="Foliennummernplatzhalter 1">
            <a:extLst>
              <a:ext uri="{FF2B5EF4-FFF2-40B4-BE49-F238E27FC236}">
                <a16:creationId xmlns:a16="http://schemas.microsoft.com/office/drawing/2014/main" id="{9EA06BC0-C37C-3608-6C13-382879069478}"/>
              </a:ext>
            </a:extLst>
          </p:cNvPr>
          <p:cNvSpPr>
            <a:spLocks noGrp="1"/>
          </p:cNvSpPr>
          <p:nvPr>
            <p:ph type="sldNum" sz="quarter" idx="4"/>
          </p:nvPr>
        </p:nvSpPr>
        <p:spPr/>
        <p:txBody>
          <a:bodyPr/>
          <a:lstStyle/>
          <a:p>
            <a:fld id="{50B1B3AD-80CD-4C4C-B9E6-D3174EA9BC3B}" type="slidenum">
              <a:rPr lang="de-DE" smtClean="0"/>
              <a:pPr/>
              <a:t>24</a:t>
            </a:fld>
            <a:endParaRPr lang="de-DE" dirty="0"/>
          </a:p>
        </p:txBody>
      </p:sp>
    </p:spTree>
    <p:extLst>
      <p:ext uri="{BB962C8B-B14F-4D97-AF65-F5344CB8AC3E}">
        <p14:creationId xmlns:p14="http://schemas.microsoft.com/office/powerpoint/2010/main" val="38504562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02CA7BBD-DECF-55D8-D296-DA65553CC20F}"/>
              </a:ext>
            </a:extLst>
          </p:cNvPr>
          <p:cNvPicPr>
            <a:picLocks noChangeAspect="1"/>
          </p:cNvPicPr>
          <p:nvPr/>
        </p:nvPicPr>
        <p:blipFill>
          <a:blip r:embed="rId3"/>
          <a:stretch>
            <a:fillRect/>
          </a:stretch>
        </p:blipFill>
        <p:spPr>
          <a:xfrm>
            <a:off x="1643061" y="1466850"/>
            <a:ext cx="5857875" cy="2209800"/>
          </a:xfrm>
          <a:prstGeom prst="rect">
            <a:avLst/>
          </a:prstGeom>
          <a:ln>
            <a:noFill/>
          </a:ln>
          <a:effectLst>
            <a:outerShdw blurRad="292100" dist="139700" dir="2700000" algn="tl" rotWithShape="0">
              <a:srgbClr val="333333">
                <a:alpha val="65000"/>
              </a:srgbClr>
            </a:outerShdw>
          </a:effectLst>
        </p:spPr>
      </p:pic>
      <p:sp>
        <p:nvSpPr>
          <p:cNvPr id="16" name="Textfeld 15">
            <a:extLst>
              <a:ext uri="{FF2B5EF4-FFF2-40B4-BE49-F238E27FC236}">
                <a16:creationId xmlns:a16="http://schemas.microsoft.com/office/drawing/2014/main" id="{201C9E90-7936-1BD6-7443-A51DAA3153FE}"/>
              </a:ext>
            </a:extLst>
          </p:cNvPr>
          <p:cNvSpPr txBox="1"/>
          <p:nvPr/>
        </p:nvSpPr>
        <p:spPr>
          <a:xfrm>
            <a:off x="1472541" y="3964409"/>
            <a:ext cx="7062848" cy="246221"/>
          </a:xfrm>
          <a:prstGeom prst="rect">
            <a:avLst/>
          </a:prstGeom>
          <a:noFill/>
        </p:spPr>
        <p:txBody>
          <a:bodyPr wrap="square">
            <a:spAutoFit/>
          </a:bodyPr>
          <a:lstStyle/>
          <a:p>
            <a:r>
              <a:rPr lang="de-DE" sz="1000" dirty="0">
                <a:solidFill>
                  <a:schemeClr val="tx1"/>
                </a:solidFill>
              </a:rPr>
              <a:t>S3-Leitlinie Analgesie, Sedierung und </a:t>
            </a:r>
            <a:r>
              <a:rPr lang="de-DE" sz="1000" dirty="0" err="1">
                <a:solidFill>
                  <a:schemeClr val="tx1"/>
                </a:solidFill>
              </a:rPr>
              <a:t>Delirmanagement</a:t>
            </a:r>
            <a:r>
              <a:rPr lang="de-DE" sz="1000" dirty="0">
                <a:solidFill>
                  <a:schemeClr val="tx1"/>
                </a:solidFill>
              </a:rPr>
              <a:t> in der Intensivmedizin (2020) </a:t>
            </a:r>
            <a:r>
              <a:rPr lang="de-DE" sz="1000" b="0" dirty="0">
                <a:solidFill>
                  <a:schemeClr val="tx1"/>
                </a:solidFill>
              </a:rPr>
              <a:t>AWMF-Registernummer: 001/012</a:t>
            </a:r>
          </a:p>
        </p:txBody>
      </p:sp>
      <p:sp>
        <p:nvSpPr>
          <p:cNvPr id="2" name="Foliennummernplatzhalter 1">
            <a:extLst>
              <a:ext uri="{FF2B5EF4-FFF2-40B4-BE49-F238E27FC236}">
                <a16:creationId xmlns:a16="http://schemas.microsoft.com/office/drawing/2014/main" id="{7A0BF2D0-5C25-57A6-6326-3594B633C4D7}"/>
              </a:ext>
            </a:extLst>
          </p:cNvPr>
          <p:cNvSpPr>
            <a:spLocks noGrp="1"/>
          </p:cNvSpPr>
          <p:nvPr>
            <p:ph type="sldNum" sz="quarter" idx="4"/>
          </p:nvPr>
        </p:nvSpPr>
        <p:spPr/>
        <p:txBody>
          <a:bodyPr/>
          <a:lstStyle/>
          <a:p>
            <a:fld id="{50B1B3AD-80CD-4C4C-B9E6-D3174EA9BC3B}" type="slidenum">
              <a:rPr lang="de-DE" smtClean="0"/>
              <a:pPr/>
              <a:t>25</a:t>
            </a:fld>
            <a:endParaRPr lang="de-DE" dirty="0"/>
          </a:p>
        </p:txBody>
      </p:sp>
    </p:spTree>
    <p:extLst>
      <p:ext uri="{BB962C8B-B14F-4D97-AF65-F5344CB8AC3E}">
        <p14:creationId xmlns:p14="http://schemas.microsoft.com/office/powerpoint/2010/main" val="15146258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C8BB90-2C1B-15E2-1F4E-A3D485008BA8}"/>
              </a:ext>
            </a:extLst>
          </p:cNvPr>
          <p:cNvSpPr>
            <a:spLocks noGrp="1"/>
          </p:cNvSpPr>
          <p:nvPr>
            <p:ph type="title"/>
          </p:nvPr>
        </p:nvSpPr>
        <p:spPr>
          <a:xfrm>
            <a:off x="273406" y="977662"/>
            <a:ext cx="8659992" cy="720080"/>
          </a:xfrm>
        </p:spPr>
        <p:txBody>
          <a:bodyPr/>
          <a:lstStyle/>
          <a:p>
            <a:r>
              <a:rPr lang="de-DE" sz="2000" dirty="0" smtClean="0"/>
              <a:t>Standardisiertes </a:t>
            </a:r>
            <a:r>
              <a:rPr lang="de-DE" sz="2000" dirty="0" err="1" smtClean="0"/>
              <a:t>Delirassessment</a:t>
            </a:r>
            <a:endParaRPr lang="de-DE" sz="1600" dirty="0"/>
          </a:p>
        </p:txBody>
      </p:sp>
      <p:sp>
        <p:nvSpPr>
          <p:cNvPr id="3" name="Inhaltsplatzhalter 2">
            <a:extLst>
              <a:ext uri="{FF2B5EF4-FFF2-40B4-BE49-F238E27FC236}">
                <a16:creationId xmlns:a16="http://schemas.microsoft.com/office/drawing/2014/main" id="{29625FFF-1FFF-D652-E821-B9C47547A934}"/>
              </a:ext>
            </a:extLst>
          </p:cNvPr>
          <p:cNvSpPr>
            <a:spLocks noGrp="1"/>
          </p:cNvSpPr>
          <p:nvPr>
            <p:ph idx="1"/>
          </p:nvPr>
        </p:nvSpPr>
        <p:spPr>
          <a:xfrm>
            <a:off x="246587" y="1613713"/>
            <a:ext cx="4339512" cy="2944386"/>
          </a:xfrm>
        </p:spPr>
        <p:txBody>
          <a:bodyPr>
            <a:normAutofit/>
          </a:bodyPr>
          <a:lstStyle/>
          <a:p>
            <a:pPr marL="457200" indent="-457200">
              <a:buFont typeface="Arial" panose="020B0604020202020204" pitchFamily="34" charset="0"/>
              <a:buChar char="•"/>
            </a:pPr>
            <a:r>
              <a:rPr lang="de-DE" sz="2000" b="0" dirty="0"/>
              <a:t>klinische Einschätzung allein unzuverlässig</a:t>
            </a:r>
            <a:r>
              <a:rPr lang="de-DE" sz="2000" b="0" dirty="0" smtClean="0"/>
              <a:t>, zu subjektiv und</a:t>
            </a:r>
            <a:r>
              <a:rPr lang="de-DE" sz="2000" b="0" dirty="0"/>
              <a:t/>
            </a:r>
            <a:br>
              <a:rPr lang="de-DE" sz="2000" b="0" dirty="0"/>
            </a:br>
            <a:r>
              <a:rPr lang="de-DE" sz="2000" b="0" dirty="0"/>
              <a:t>schlecht vergleichbar</a:t>
            </a:r>
          </a:p>
          <a:p>
            <a:pPr marL="457200" indent="-457200">
              <a:buFont typeface="Arial" panose="020B0604020202020204" pitchFamily="34" charset="0"/>
              <a:buChar char="•"/>
            </a:pPr>
            <a:r>
              <a:rPr lang="de-DE" sz="2000" b="0" dirty="0"/>
              <a:t>Neuropsychiatrisches </a:t>
            </a:r>
            <a:r>
              <a:rPr lang="de-DE" sz="2000" b="0" dirty="0" err="1" smtClean="0"/>
              <a:t>Konsil</a:t>
            </a:r>
            <a:r>
              <a:rPr lang="de-DE" sz="2000" b="0" dirty="0"/>
              <a:t>:</a:t>
            </a:r>
            <a:br>
              <a:rPr lang="de-DE" sz="2000" b="0" dirty="0"/>
            </a:br>
            <a:r>
              <a:rPr lang="de-DE" sz="2000" b="0" dirty="0"/>
              <a:t>hoher </a:t>
            </a:r>
            <a:r>
              <a:rPr lang="de-DE" sz="2000" b="0" dirty="0" smtClean="0"/>
              <a:t>Personal-/Zeitaufwand</a:t>
            </a:r>
            <a:endParaRPr lang="de-DE" sz="2000" b="0" dirty="0"/>
          </a:p>
          <a:p>
            <a:pPr marL="457200" indent="-457200">
              <a:buFont typeface="Arial" panose="020B0604020202020204" pitchFamily="34" charset="0"/>
              <a:buChar char="•"/>
            </a:pPr>
            <a:r>
              <a:rPr lang="de-DE" sz="2000" b="0" dirty="0" smtClean="0"/>
              <a:t>Kostenfaktor: Delir </a:t>
            </a:r>
            <a:r>
              <a:rPr lang="de-DE" sz="2000" b="0" dirty="0"/>
              <a:t>ist </a:t>
            </a:r>
            <a:r>
              <a:rPr lang="de-DE" sz="2000" b="0" dirty="0" smtClean="0"/>
              <a:t>DRG-relevante Diagnose; </a:t>
            </a:r>
            <a:br>
              <a:rPr lang="de-DE" sz="2000" b="0" dirty="0" smtClean="0"/>
            </a:br>
            <a:r>
              <a:rPr lang="de-DE" sz="1200" b="0" dirty="0" smtClean="0"/>
              <a:t>z.B. F05.8 Sonstige Formen des Delirs, inkl. post-</a:t>
            </a:r>
            <a:br>
              <a:rPr lang="de-DE" sz="1200" b="0" dirty="0" smtClean="0"/>
            </a:br>
            <a:r>
              <a:rPr lang="de-DE" sz="1200" b="0" dirty="0" smtClean="0"/>
              <a:t>operatives Delir und Delir gemischter Ätiologie</a:t>
            </a:r>
            <a:endParaRPr lang="de-DE" sz="1200" b="0" dirty="0"/>
          </a:p>
        </p:txBody>
      </p:sp>
      <p:pic>
        <p:nvPicPr>
          <p:cNvPr id="4" name="Inhaltsplatzhalter 5">
            <a:extLst>
              <a:ext uri="{FF2B5EF4-FFF2-40B4-BE49-F238E27FC236}">
                <a16:creationId xmlns:a16="http://schemas.microsoft.com/office/drawing/2014/main" id="{C5956EC1-7E51-4F0E-BCB0-C3D606E3A6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1141134"/>
            <a:ext cx="3874277" cy="3482007"/>
          </a:xfrm>
          <a:prstGeom prst="rect">
            <a:avLst/>
          </a:prstGeom>
        </p:spPr>
      </p:pic>
      <p:sp>
        <p:nvSpPr>
          <p:cNvPr id="5" name="Textfeld 4">
            <a:extLst>
              <a:ext uri="{FF2B5EF4-FFF2-40B4-BE49-F238E27FC236}">
                <a16:creationId xmlns:a16="http://schemas.microsoft.com/office/drawing/2014/main" id="{1242FF67-9301-0A2A-9FB9-4FB2DC3B101D}"/>
              </a:ext>
            </a:extLst>
          </p:cNvPr>
          <p:cNvSpPr txBox="1"/>
          <p:nvPr/>
        </p:nvSpPr>
        <p:spPr>
          <a:xfrm rot="16200000">
            <a:off x="6700839" y="2242131"/>
            <a:ext cx="4339512" cy="246221"/>
          </a:xfrm>
          <a:prstGeom prst="rect">
            <a:avLst/>
          </a:prstGeom>
          <a:noFill/>
        </p:spPr>
        <p:txBody>
          <a:bodyPr wrap="square">
            <a:spAutoFit/>
          </a:bodyPr>
          <a:lstStyle/>
          <a:p>
            <a:pPr>
              <a:defRPr/>
            </a:pPr>
            <a:r>
              <a:rPr lang="de-DE" sz="1000" dirty="0" err="1"/>
              <a:t>Dtsch</a:t>
            </a:r>
            <a:r>
              <a:rPr lang="de-DE" sz="1000" dirty="0"/>
              <a:t> </a:t>
            </a:r>
            <a:r>
              <a:rPr lang="de-DE" sz="1000" dirty="0" err="1"/>
              <a:t>Arztebl</a:t>
            </a:r>
            <a:r>
              <a:rPr lang="de-DE" sz="1000" dirty="0"/>
              <a:t> </a:t>
            </a:r>
            <a:r>
              <a:rPr lang="de-DE" sz="1000" dirty="0" err="1"/>
              <a:t>Int</a:t>
            </a:r>
            <a:r>
              <a:rPr lang="de-DE" sz="1000" dirty="0"/>
              <a:t> 2019; 116(7): 101-6</a:t>
            </a:r>
            <a:endParaRPr lang="de-DE" sz="1000" dirty="0">
              <a:solidFill>
                <a:schemeClr val="tx1"/>
              </a:solidFill>
            </a:endParaRPr>
          </a:p>
        </p:txBody>
      </p:sp>
      <p:sp>
        <p:nvSpPr>
          <p:cNvPr id="6" name="Textfeld 5">
            <a:extLst>
              <a:ext uri="{FF2B5EF4-FFF2-40B4-BE49-F238E27FC236}">
                <a16:creationId xmlns:a16="http://schemas.microsoft.com/office/drawing/2014/main" id="{CD478813-EE6D-E5ED-F965-930F5C9BB0C9}"/>
              </a:ext>
            </a:extLst>
          </p:cNvPr>
          <p:cNvSpPr txBox="1"/>
          <p:nvPr/>
        </p:nvSpPr>
        <p:spPr>
          <a:xfrm>
            <a:off x="4788024" y="1723915"/>
            <a:ext cx="771437" cy="720080"/>
          </a:xfrm>
          <a:prstGeom prst="rect">
            <a:avLst/>
          </a:prstGeom>
          <a:noFill/>
          <a:ln w="38100">
            <a:solidFill>
              <a:srgbClr val="FF0000"/>
            </a:solidFill>
          </a:ln>
        </p:spPr>
        <p:txBody>
          <a:bodyPr wrap="square" rtlCol="0">
            <a:spAutoFit/>
          </a:bodyPr>
          <a:lstStyle/>
          <a:p>
            <a:endParaRPr lang="en-GB" dirty="0"/>
          </a:p>
        </p:txBody>
      </p:sp>
      <p:sp>
        <p:nvSpPr>
          <p:cNvPr id="7" name="Foliennummernplatzhalter 6">
            <a:extLst>
              <a:ext uri="{FF2B5EF4-FFF2-40B4-BE49-F238E27FC236}">
                <a16:creationId xmlns:a16="http://schemas.microsoft.com/office/drawing/2014/main" id="{FE4F74D5-AD53-F1BE-3993-5A8112F6BE2F}"/>
              </a:ext>
            </a:extLst>
          </p:cNvPr>
          <p:cNvSpPr>
            <a:spLocks noGrp="1"/>
          </p:cNvSpPr>
          <p:nvPr>
            <p:ph type="sldNum" sz="quarter" idx="4"/>
          </p:nvPr>
        </p:nvSpPr>
        <p:spPr/>
        <p:txBody>
          <a:bodyPr/>
          <a:lstStyle/>
          <a:p>
            <a:fld id="{50B1B3AD-80CD-4C4C-B9E6-D3174EA9BC3B}" type="slidenum">
              <a:rPr lang="de-DE" smtClean="0"/>
              <a:pPr/>
              <a:t>26</a:t>
            </a:fld>
            <a:endParaRPr lang="de-DE" dirty="0"/>
          </a:p>
        </p:txBody>
      </p:sp>
    </p:spTree>
    <p:extLst>
      <p:ext uri="{BB962C8B-B14F-4D97-AF65-F5344CB8AC3E}">
        <p14:creationId xmlns:p14="http://schemas.microsoft.com/office/powerpoint/2010/main" val="2156437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EF8F1648-E59E-5FC4-500E-E716986E74CE}"/>
              </a:ext>
            </a:extLst>
          </p:cNvPr>
          <p:cNvPicPr>
            <a:picLocks noChangeAspect="1"/>
          </p:cNvPicPr>
          <p:nvPr/>
        </p:nvPicPr>
        <p:blipFill>
          <a:blip r:embed="rId2"/>
          <a:stretch>
            <a:fillRect/>
          </a:stretch>
        </p:blipFill>
        <p:spPr>
          <a:xfrm>
            <a:off x="1403648" y="937717"/>
            <a:ext cx="6713295" cy="396552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Textfeld 2">
            <a:extLst>
              <a:ext uri="{FF2B5EF4-FFF2-40B4-BE49-F238E27FC236}">
                <a16:creationId xmlns:a16="http://schemas.microsoft.com/office/drawing/2014/main" id="{ACE4EBD4-54AE-9290-AAD8-74D59AE55A17}"/>
              </a:ext>
            </a:extLst>
          </p:cNvPr>
          <p:cNvSpPr txBox="1"/>
          <p:nvPr/>
        </p:nvSpPr>
        <p:spPr>
          <a:xfrm rot="16200000">
            <a:off x="-1375501" y="2595149"/>
            <a:ext cx="4086200" cy="400110"/>
          </a:xfrm>
          <a:prstGeom prst="rect">
            <a:avLst/>
          </a:prstGeom>
          <a:noFill/>
        </p:spPr>
        <p:txBody>
          <a:bodyPr wrap="square">
            <a:spAutoFit/>
          </a:bodyPr>
          <a:lstStyle/>
          <a:p>
            <a:pPr algn="l" rtl="0">
              <a:buNone/>
            </a:pPr>
            <a:r>
              <a:rPr lang="de-DE" sz="1000" b="0" dirty="0">
                <a:effectLst/>
                <a:latin typeface="Arial" panose="020B0604020202020204" pitchFamily="34" charset="0"/>
                <a:cs typeface="Arial" panose="020B0604020202020204" pitchFamily="34" charset="0"/>
              </a:rPr>
              <a:t>Aus: Ehler, Johannes &amp; Reuter, Daniel. (2020). Delir und</a:t>
            </a:r>
          </a:p>
          <a:p>
            <a:pPr algn="l" rtl="0">
              <a:buNone/>
            </a:pPr>
            <a:r>
              <a:rPr lang="de-DE" sz="1000" b="0" dirty="0">
                <a:effectLst/>
                <a:latin typeface="Arial" panose="020B0604020202020204" pitchFamily="34" charset="0"/>
                <a:cs typeface="Arial" panose="020B0604020202020204" pitchFamily="34" charset="0"/>
              </a:rPr>
              <a:t> Sedierung – Wie kann ich diagnostizieren?</a:t>
            </a:r>
            <a:endParaRPr lang="de-DE" sz="1000" dirty="0">
              <a:effectLst/>
              <a:latin typeface="Arial" panose="020B0604020202020204" pitchFamily="34" charset="0"/>
              <a:cs typeface="Arial" panose="020B0604020202020204" pitchFamily="34" charset="0"/>
            </a:endParaRPr>
          </a:p>
        </p:txBody>
      </p:sp>
      <p:sp>
        <p:nvSpPr>
          <p:cNvPr id="2" name="Foliennummernplatzhalter 1">
            <a:extLst>
              <a:ext uri="{FF2B5EF4-FFF2-40B4-BE49-F238E27FC236}">
                <a16:creationId xmlns:a16="http://schemas.microsoft.com/office/drawing/2014/main" id="{947EFC2C-2EE7-AF82-52C6-90A3A43EEF77}"/>
              </a:ext>
            </a:extLst>
          </p:cNvPr>
          <p:cNvSpPr>
            <a:spLocks noGrp="1"/>
          </p:cNvSpPr>
          <p:nvPr>
            <p:ph type="sldNum" sz="quarter" idx="4"/>
          </p:nvPr>
        </p:nvSpPr>
        <p:spPr/>
        <p:txBody>
          <a:bodyPr/>
          <a:lstStyle/>
          <a:p>
            <a:fld id="{50B1B3AD-80CD-4C4C-B9E6-D3174EA9BC3B}" type="slidenum">
              <a:rPr lang="de-DE" smtClean="0"/>
              <a:pPr/>
              <a:t>27</a:t>
            </a:fld>
            <a:endParaRPr lang="de-DE" dirty="0"/>
          </a:p>
        </p:txBody>
      </p:sp>
    </p:spTree>
    <p:extLst>
      <p:ext uri="{BB962C8B-B14F-4D97-AF65-F5344CB8AC3E}">
        <p14:creationId xmlns:p14="http://schemas.microsoft.com/office/powerpoint/2010/main" val="39456840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289861C5-EE15-D391-8E30-05E295BB9D34}"/>
              </a:ext>
            </a:extLst>
          </p:cNvPr>
          <p:cNvPicPr>
            <a:picLocks noChangeAspect="1"/>
          </p:cNvPicPr>
          <p:nvPr/>
        </p:nvPicPr>
        <p:blipFill>
          <a:blip r:embed="rId3"/>
          <a:stretch>
            <a:fillRect/>
          </a:stretch>
        </p:blipFill>
        <p:spPr>
          <a:xfrm>
            <a:off x="1522943" y="908864"/>
            <a:ext cx="7197192" cy="3828086"/>
          </a:xfrm>
          <a:prstGeom prst="rect">
            <a:avLst/>
          </a:prstGeom>
        </p:spPr>
      </p:pic>
      <p:sp>
        <p:nvSpPr>
          <p:cNvPr id="6" name="Textfeld 5">
            <a:extLst>
              <a:ext uri="{FF2B5EF4-FFF2-40B4-BE49-F238E27FC236}">
                <a16:creationId xmlns:a16="http://schemas.microsoft.com/office/drawing/2014/main" id="{A6A542C9-B5E7-08D8-7846-5168B82818E4}"/>
              </a:ext>
            </a:extLst>
          </p:cNvPr>
          <p:cNvSpPr txBox="1"/>
          <p:nvPr/>
        </p:nvSpPr>
        <p:spPr>
          <a:xfrm>
            <a:off x="1907704" y="2678021"/>
            <a:ext cx="576064" cy="936104"/>
          </a:xfrm>
          <a:prstGeom prst="rect">
            <a:avLst/>
          </a:prstGeom>
          <a:noFill/>
          <a:ln w="53975">
            <a:solidFill>
              <a:srgbClr val="FF0000"/>
            </a:solidFill>
          </a:ln>
        </p:spPr>
        <p:txBody>
          <a:bodyPr wrap="square" rtlCol="0">
            <a:spAutoFit/>
          </a:bodyPr>
          <a:lstStyle/>
          <a:p>
            <a:endParaRPr lang="en-GB" dirty="0"/>
          </a:p>
        </p:txBody>
      </p:sp>
      <p:sp>
        <p:nvSpPr>
          <p:cNvPr id="7" name="Textfeld 6">
            <a:extLst>
              <a:ext uri="{FF2B5EF4-FFF2-40B4-BE49-F238E27FC236}">
                <a16:creationId xmlns:a16="http://schemas.microsoft.com/office/drawing/2014/main" id="{F92739E5-05E4-1D4F-7B78-2D68BDECE909}"/>
              </a:ext>
            </a:extLst>
          </p:cNvPr>
          <p:cNvSpPr txBox="1"/>
          <p:nvPr/>
        </p:nvSpPr>
        <p:spPr>
          <a:xfrm>
            <a:off x="242004" y="2499742"/>
            <a:ext cx="1272410" cy="646331"/>
          </a:xfrm>
          <a:prstGeom prst="rect">
            <a:avLst/>
          </a:prstGeom>
          <a:noFill/>
          <a:ln w="53975">
            <a:solidFill>
              <a:srgbClr val="FF0000"/>
            </a:solidFill>
          </a:ln>
        </p:spPr>
        <p:txBody>
          <a:bodyPr wrap="square" rtlCol="0">
            <a:spAutoFit/>
          </a:bodyPr>
          <a:lstStyle/>
          <a:p>
            <a:r>
              <a:rPr lang="de-DE" b="1" dirty="0"/>
              <a:t>Ziel:</a:t>
            </a:r>
          </a:p>
          <a:p>
            <a:r>
              <a:rPr lang="de-DE" b="1" dirty="0"/>
              <a:t>RASS ≥2</a:t>
            </a:r>
          </a:p>
        </p:txBody>
      </p:sp>
      <p:sp>
        <p:nvSpPr>
          <p:cNvPr id="8" name="Textfeld 7">
            <a:extLst>
              <a:ext uri="{FF2B5EF4-FFF2-40B4-BE49-F238E27FC236}">
                <a16:creationId xmlns:a16="http://schemas.microsoft.com/office/drawing/2014/main" id="{463E9DA4-E74B-C296-3ACB-C48FEECFBA8E}"/>
              </a:ext>
            </a:extLst>
          </p:cNvPr>
          <p:cNvSpPr txBox="1"/>
          <p:nvPr/>
        </p:nvSpPr>
        <p:spPr>
          <a:xfrm>
            <a:off x="5580112" y="4736950"/>
            <a:ext cx="3672408" cy="246221"/>
          </a:xfrm>
          <a:prstGeom prst="rect">
            <a:avLst/>
          </a:prstGeom>
          <a:noFill/>
        </p:spPr>
        <p:txBody>
          <a:bodyPr wrap="square">
            <a:spAutoFit/>
          </a:bodyPr>
          <a:lstStyle/>
          <a:p>
            <a:r>
              <a:rPr lang="de-DE" sz="1000" b="0" i="0" dirty="0">
                <a:solidFill>
                  <a:srgbClr val="212121"/>
                </a:solidFill>
                <a:effectLst/>
                <a:latin typeface="Arial" panose="020B0604020202020204" pitchFamily="34" charset="0"/>
                <a:cs typeface="Arial" panose="020B0604020202020204" pitchFamily="34" charset="0"/>
              </a:rPr>
              <a:t>. Am J </a:t>
            </a:r>
            <a:r>
              <a:rPr lang="de-DE" sz="1000" b="0" i="0" dirty="0" err="1">
                <a:solidFill>
                  <a:srgbClr val="212121"/>
                </a:solidFill>
                <a:effectLst/>
                <a:latin typeface="Arial" panose="020B0604020202020204" pitchFamily="34" charset="0"/>
                <a:cs typeface="Arial" panose="020B0604020202020204" pitchFamily="34" charset="0"/>
              </a:rPr>
              <a:t>Respir</a:t>
            </a:r>
            <a:r>
              <a:rPr lang="de-DE" sz="1000" b="0" i="0" dirty="0">
                <a:solidFill>
                  <a:srgbClr val="212121"/>
                </a:solidFill>
                <a:effectLst/>
                <a:latin typeface="Arial" panose="020B0604020202020204" pitchFamily="34" charset="0"/>
                <a:cs typeface="Arial" panose="020B0604020202020204" pitchFamily="34" charset="0"/>
              </a:rPr>
              <a:t> </a:t>
            </a:r>
            <a:r>
              <a:rPr lang="de-DE" sz="1000" b="0" i="0" dirty="0" err="1">
                <a:solidFill>
                  <a:srgbClr val="212121"/>
                </a:solidFill>
                <a:effectLst/>
                <a:latin typeface="Arial" panose="020B0604020202020204" pitchFamily="34" charset="0"/>
                <a:cs typeface="Arial" panose="020B0604020202020204" pitchFamily="34" charset="0"/>
              </a:rPr>
              <a:t>Crit</a:t>
            </a:r>
            <a:r>
              <a:rPr lang="de-DE" sz="1000" b="0" i="0" dirty="0">
                <a:solidFill>
                  <a:srgbClr val="212121"/>
                </a:solidFill>
                <a:effectLst/>
                <a:latin typeface="Arial" panose="020B0604020202020204" pitchFamily="34" charset="0"/>
                <a:cs typeface="Arial" panose="020B0604020202020204" pitchFamily="34" charset="0"/>
              </a:rPr>
              <a:t> Care Med. 2002 Nov 15;166(10):1338-44</a:t>
            </a:r>
            <a:endParaRPr lang="de-DE" sz="1000" dirty="0">
              <a:latin typeface="Arial" panose="020B0604020202020204" pitchFamily="34" charset="0"/>
              <a:cs typeface="Arial" panose="020B0604020202020204" pitchFamily="34" charset="0"/>
            </a:endParaRPr>
          </a:p>
        </p:txBody>
      </p:sp>
      <p:pic>
        <p:nvPicPr>
          <p:cNvPr id="12" name="Grafik 11">
            <a:extLst>
              <a:ext uri="{FF2B5EF4-FFF2-40B4-BE49-F238E27FC236}">
                <a16:creationId xmlns:a16="http://schemas.microsoft.com/office/drawing/2014/main" id="{34D484C5-62C9-BF1C-FF59-8F0E2AD0CCDC}"/>
              </a:ext>
            </a:extLst>
          </p:cNvPr>
          <p:cNvPicPr>
            <a:picLocks noChangeAspect="1"/>
          </p:cNvPicPr>
          <p:nvPr/>
        </p:nvPicPr>
        <p:blipFill>
          <a:blip r:embed="rId4"/>
          <a:stretch>
            <a:fillRect/>
          </a:stretch>
        </p:blipFill>
        <p:spPr>
          <a:xfrm>
            <a:off x="0" y="908864"/>
            <a:ext cx="9144000" cy="37511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Foliennummernplatzhalter 1">
            <a:extLst>
              <a:ext uri="{FF2B5EF4-FFF2-40B4-BE49-F238E27FC236}">
                <a16:creationId xmlns:a16="http://schemas.microsoft.com/office/drawing/2014/main" id="{E437448C-6E2D-FE98-FB3B-9BB6AAF94585}"/>
              </a:ext>
            </a:extLst>
          </p:cNvPr>
          <p:cNvSpPr>
            <a:spLocks noGrp="1"/>
          </p:cNvSpPr>
          <p:nvPr>
            <p:ph type="sldNum" sz="quarter" idx="4"/>
          </p:nvPr>
        </p:nvSpPr>
        <p:spPr/>
        <p:txBody>
          <a:bodyPr/>
          <a:lstStyle/>
          <a:p>
            <a:fld id="{50B1B3AD-80CD-4C4C-B9E6-D3174EA9BC3B}" type="slidenum">
              <a:rPr lang="de-DE" smtClean="0"/>
              <a:pPr/>
              <a:t>28</a:t>
            </a:fld>
            <a:endParaRPr lang="de-DE" dirty="0"/>
          </a:p>
        </p:txBody>
      </p:sp>
    </p:spTree>
    <p:extLst>
      <p:ext uri="{BB962C8B-B14F-4D97-AF65-F5344CB8AC3E}">
        <p14:creationId xmlns:p14="http://schemas.microsoft.com/office/powerpoint/2010/main" val="3137320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nodeType="clickEffect">
                                  <p:stCondLst>
                                    <p:cond delay="0"/>
                                  </p:stCondLst>
                                  <p:childTnLst>
                                    <p:animEffect transition="out" filter="dissolv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8EE81FEF-7E66-58CE-AB5A-C131814EB150}"/>
              </a:ext>
            </a:extLst>
          </p:cNvPr>
          <p:cNvSpPr>
            <a:spLocks noGrp="1"/>
          </p:cNvSpPr>
          <p:nvPr>
            <p:ph sz="half" idx="1"/>
          </p:nvPr>
        </p:nvSpPr>
        <p:spPr>
          <a:xfrm>
            <a:off x="251519" y="1563637"/>
            <a:ext cx="4688615" cy="3269619"/>
          </a:xfrm>
        </p:spPr>
        <p:txBody>
          <a:bodyPr vert="horz" lIns="91440" tIns="45720" rIns="91440" bIns="45720" rtlCol="0">
            <a:normAutofit/>
          </a:bodyPr>
          <a:lstStyle/>
          <a:p>
            <a:pPr marL="285750" indent="-285750">
              <a:lnSpc>
                <a:spcPct val="90000"/>
              </a:lnSpc>
              <a:buFont typeface="Arial" panose="020B0604020202020204" pitchFamily="34" charset="0"/>
              <a:buChar char="•"/>
            </a:pPr>
            <a:r>
              <a:rPr lang="de-DE" sz="2000" b="0" dirty="0" smtClean="0"/>
              <a:t>Gewinnen zunehmend an Bedeutung </a:t>
            </a:r>
            <a:r>
              <a:rPr lang="de-DE" sz="2000" b="0" u="sng" dirty="0" smtClean="0"/>
              <a:t>wichtig</a:t>
            </a:r>
            <a:r>
              <a:rPr lang="de-DE" sz="2000" b="0" dirty="0" smtClean="0"/>
              <a:t>: auch „Roh-EEG</a:t>
            </a:r>
            <a:r>
              <a:rPr lang="de-DE" sz="2000" b="0" dirty="0"/>
              <a:t>“/</a:t>
            </a:r>
            <a:br>
              <a:rPr lang="de-DE" sz="2000" b="0" dirty="0"/>
            </a:br>
            <a:r>
              <a:rPr lang="de-DE" sz="2000" b="0" dirty="0"/>
              <a:t>prozessiertes </a:t>
            </a:r>
            <a:r>
              <a:rPr lang="de-DE" sz="2000" b="0" dirty="0" smtClean="0"/>
              <a:t>EEG statt nur</a:t>
            </a:r>
            <a:br>
              <a:rPr lang="de-DE" sz="2000" b="0" dirty="0" smtClean="0"/>
            </a:br>
            <a:r>
              <a:rPr lang="de-DE" sz="2000" b="0" dirty="0" smtClean="0"/>
              <a:t>Index beurteilen</a:t>
            </a:r>
            <a:endParaRPr lang="de-DE" sz="2000" b="0" dirty="0"/>
          </a:p>
          <a:p>
            <a:pPr marL="285750" indent="-285750">
              <a:lnSpc>
                <a:spcPct val="90000"/>
              </a:lnSpc>
              <a:buFont typeface="Arial" panose="020B0604020202020204" pitchFamily="34" charset="0"/>
              <a:buChar char="•"/>
            </a:pPr>
            <a:r>
              <a:rPr lang="de-DE" sz="2000" b="0" dirty="0"/>
              <a:t>Dauer </a:t>
            </a:r>
            <a:r>
              <a:rPr lang="de-DE" sz="2000" b="0" i="1" dirty="0" err="1"/>
              <a:t>burst</a:t>
            </a:r>
            <a:r>
              <a:rPr lang="de-DE" sz="2000" b="0" i="1" dirty="0"/>
              <a:t> </a:t>
            </a:r>
            <a:r>
              <a:rPr lang="de-DE" sz="2000" b="0" i="1" dirty="0" err="1"/>
              <a:t>suppression</a:t>
            </a:r>
            <a:r>
              <a:rPr lang="de-DE" sz="2000" b="0" i="1" dirty="0"/>
              <a:t> </a:t>
            </a:r>
            <a:r>
              <a:rPr lang="de-DE" sz="2000" b="0" dirty="0"/>
              <a:t>im prozessierten EEG relevant </a:t>
            </a:r>
            <a:br>
              <a:rPr lang="de-DE" sz="2000" b="0" dirty="0"/>
            </a:br>
            <a:r>
              <a:rPr lang="de-DE" sz="2000" b="0" dirty="0"/>
              <a:t>für Delir nach tiefer Sedierung</a:t>
            </a:r>
          </a:p>
          <a:p>
            <a:pPr marL="285750" indent="-285750">
              <a:lnSpc>
                <a:spcPct val="90000"/>
              </a:lnSpc>
              <a:buFont typeface="Arial" panose="020B0604020202020204" pitchFamily="34" charset="0"/>
              <a:buChar char="•"/>
            </a:pPr>
            <a:r>
              <a:rPr lang="de-DE" sz="2000" b="0" dirty="0"/>
              <a:t>bei unklarer </a:t>
            </a:r>
            <a:r>
              <a:rPr lang="de-DE" sz="2000" b="0" dirty="0" err="1"/>
              <a:t>Vigilanzstörung</a:t>
            </a:r>
            <a:r>
              <a:rPr lang="de-DE" sz="2000" b="0" dirty="0"/>
              <a:t/>
            </a:r>
            <a:br>
              <a:rPr lang="de-DE" sz="2000" b="0" dirty="0"/>
            </a:br>
            <a:r>
              <a:rPr lang="de-DE" sz="2000" b="0" dirty="0"/>
              <a:t>Ausschluss nonkonvulsiver </a:t>
            </a:r>
            <a:br>
              <a:rPr lang="de-DE" sz="2000" b="0" dirty="0"/>
            </a:br>
            <a:r>
              <a:rPr lang="de-DE" sz="2000" b="0" dirty="0"/>
              <a:t>Status epilepticus mittels EEG</a:t>
            </a:r>
          </a:p>
        </p:txBody>
      </p:sp>
      <p:pic>
        <p:nvPicPr>
          <p:cNvPr id="6" name="Grafik 5" descr="Ein Bild, das Text, Screenshot, Schrift, Reihe enthält.&#10;&#10;KI-generierte Inhalte können fehlerhaft sein.">
            <a:extLst>
              <a:ext uri="{FF2B5EF4-FFF2-40B4-BE49-F238E27FC236}">
                <a16:creationId xmlns:a16="http://schemas.microsoft.com/office/drawing/2014/main" id="{8D03D03C-5D24-A5F3-4681-CDB31F6450AA}"/>
              </a:ext>
            </a:extLst>
          </p:cNvPr>
          <p:cNvPicPr>
            <a:picLocks noChangeAspect="1"/>
          </p:cNvPicPr>
          <p:nvPr/>
        </p:nvPicPr>
        <p:blipFill>
          <a:blip r:embed="rId3"/>
          <a:stretch>
            <a:fillRect/>
          </a:stretch>
        </p:blipFill>
        <p:spPr>
          <a:xfrm>
            <a:off x="4203864" y="2067695"/>
            <a:ext cx="4688615" cy="1371420"/>
          </a:xfrm>
          <a:prstGeom prst="rect">
            <a:avLst/>
          </a:prstGeom>
          <a:ln>
            <a:noFill/>
          </a:ln>
          <a:effectLst>
            <a:outerShdw blurRad="292100" dist="139700" dir="2700000" algn="tl" rotWithShape="0">
              <a:srgbClr val="333333">
                <a:alpha val="65000"/>
              </a:srgbClr>
            </a:outerShdw>
          </a:effectLst>
        </p:spPr>
      </p:pic>
      <p:sp>
        <p:nvSpPr>
          <p:cNvPr id="2" name="Titel 1">
            <a:extLst>
              <a:ext uri="{FF2B5EF4-FFF2-40B4-BE49-F238E27FC236}">
                <a16:creationId xmlns:a16="http://schemas.microsoft.com/office/drawing/2014/main" id="{8B82E766-8BB7-E2AE-1538-39E884E0BE35}"/>
              </a:ext>
            </a:extLst>
          </p:cNvPr>
          <p:cNvSpPr>
            <a:spLocks noGrp="1"/>
          </p:cNvSpPr>
          <p:nvPr>
            <p:ph type="title"/>
          </p:nvPr>
        </p:nvSpPr>
        <p:spPr>
          <a:xfrm>
            <a:off x="242004" y="867791"/>
            <a:ext cx="8659992" cy="720080"/>
          </a:xfrm>
        </p:spPr>
        <p:txBody>
          <a:bodyPr vert="horz" lIns="91440" tIns="45720" rIns="91440" bIns="45720" rtlCol="0" anchor="ctr">
            <a:normAutofit/>
          </a:bodyPr>
          <a:lstStyle/>
          <a:p>
            <a:r>
              <a:rPr lang="en-US" sz="2000" dirty="0" err="1" smtClean="0"/>
              <a:t>Exkurs</a:t>
            </a:r>
            <a:r>
              <a:rPr lang="en-US" sz="2000" dirty="0" smtClean="0"/>
              <a:t>: EEG-</a:t>
            </a:r>
            <a:r>
              <a:rPr lang="en-US" sz="2000" dirty="0" err="1" smtClean="0"/>
              <a:t>basiertes</a:t>
            </a:r>
            <a:r>
              <a:rPr lang="en-US" sz="2000" dirty="0" smtClean="0"/>
              <a:t> </a:t>
            </a:r>
            <a:r>
              <a:rPr lang="en-US" sz="2000" dirty="0" err="1" smtClean="0"/>
              <a:t>Sedierungsmanagement</a:t>
            </a:r>
            <a:endParaRPr lang="en-US" sz="2000" b="1" kern="1200" dirty="0">
              <a:latin typeface="Arial" panose="020B0604020202020204" pitchFamily="34" charset="0"/>
              <a:ea typeface="+mj-ea"/>
              <a:cs typeface="Arial" panose="020B0604020202020204" pitchFamily="34" charset="0"/>
            </a:endParaRPr>
          </a:p>
        </p:txBody>
      </p:sp>
      <p:sp>
        <p:nvSpPr>
          <p:cNvPr id="4" name="Textfeld 3">
            <a:extLst>
              <a:ext uri="{FF2B5EF4-FFF2-40B4-BE49-F238E27FC236}">
                <a16:creationId xmlns:a16="http://schemas.microsoft.com/office/drawing/2014/main" id="{C9D50FF3-C4A7-08A2-11B9-E43B94970A6E}"/>
              </a:ext>
            </a:extLst>
          </p:cNvPr>
          <p:cNvSpPr txBox="1"/>
          <p:nvPr/>
        </p:nvSpPr>
        <p:spPr>
          <a:xfrm>
            <a:off x="4608513" y="3579863"/>
            <a:ext cx="4248472" cy="335806"/>
          </a:xfrm>
          <a:prstGeom prst="rect">
            <a:avLst/>
          </a:prstGeom>
        </p:spPr>
        <p:txBody>
          <a:bodyPr vert="horz" lIns="91440" tIns="45720" rIns="91440" bIns="45720" rtlCol="0" anchor="b">
            <a:normAutofit/>
          </a:bodyPr>
          <a:lstStyle/>
          <a:p>
            <a:pPr>
              <a:lnSpc>
                <a:spcPct val="90000"/>
              </a:lnSpc>
              <a:spcBef>
                <a:spcPct val="20000"/>
              </a:spcBef>
              <a:buClr>
                <a:srgbClr val="0056A2"/>
              </a:buClr>
            </a:pPr>
            <a:r>
              <a:rPr lang="de-DE" sz="800" b="0" kern="1200">
                <a:latin typeface="Arial" panose="020B0604020202020204" pitchFamily="34" charset="0"/>
                <a:ea typeface="+mn-ea"/>
                <a:cs typeface="Arial" panose="020B0604020202020204" pitchFamily="34" charset="0"/>
              </a:rPr>
              <a:t>S3-Leitlinie Analgesie, Sedierung und Delirmanagement in der Intensivmedizin (2020) AWMF-Registernummer: 001/012</a:t>
            </a:r>
          </a:p>
        </p:txBody>
      </p:sp>
      <p:sp>
        <p:nvSpPr>
          <p:cNvPr id="5" name="Foliennummernplatzhalter 4">
            <a:extLst>
              <a:ext uri="{FF2B5EF4-FFF2-40B4-BE49-F238E27FC236}">
                <a16:creationId xmlns:a16="http://schemas.microsoft.com/office/drawing/2014/main" id="{A7D1AEA5-287A-F7DE-7557-241AC0B54033}"/>
              </a:ext>
            </a:extLst>
          </p:cNvPr>
          <p:cNvSpPr>
            <a:spLocks noGrp="1"/>
          </p:cNvSpPr>
          <p:nvPr>
            <p:ph type="sldNum" sz="quarter" idx="4"/>
          </p:nvPr>
        </p:nvSpPr>
        <p:spPr/>
        <p:txBody>
          <a:bodyPr/>
          <a:lstStyle/>
          <a:p>
            <a:fld id="{50B1B3AD-80CD-4C4C-B9E6-D3174EA9BC3B}" type="slidenum">
              <a:rPr lang="de-DE" smtClean="0"/>
              <a:pPr/>
              <a:t>29</a:t>
            </a:fld>
            <a:endParaRPr lang="de-DE" dirty="0"/>
          </a:p>
        </p:txBody>
      </p:sp>
    </p:spTree>
    <p:extLst>
      <p:ext uri="{BB962C8B-B14F-4D97-AF65-F5344CB8AC3E}">
        <p14:creationId xmlns:p14="http://schemas.microsoft.com/office/powerpoint/2010/main" val="574787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669F8664-1B04-33F3-CB19-0D5A3C606AC1}"/>
              </a:ext>
            </a:extLst>
          </p:cNvPr>
          <p:cNvPicPr>
            <a:picLocks noChangeAspect="1"/>
          </p:cNvPicPr>
          <p:nvPr/>
        </p:nvPicPr>
        <p:blipFill>
          <a:blip r:embed="rId3">
            <a:alphaModFix amt="79000"/>
          </a:blip>
          <a:stretch>
            <a:fillRect/>
          </a:stretch>
        </p:blipFill>
        <p:spPr>
          <a:xfrm>
            <a:off x="0" y="175847"/>
            <a:ext cx="3144872" cy="3710354"/>
          </a:xfrm>
          <a:prstGeom prst="rect">
            <a:avLst/>
          </a:prstGeom>
          <a:solidFill>
            <a:schemeClr val="bg1"/>
          </a:solidFill>
        </p:spPr>
      </p:pic>
      <p:sp>
        <p:nvSpPr>
          <p:cNvPr id="11" name="Rechteck: abgerundete Ecken 10">
            <a:extLst>
              <a:ext uri="{FF2B5EF4-FFF2-40B4-BE49-F238E27FC236}">
                <a16:creationId xmlns:a16="http://schemas.microsoft.com/office/drawing/2014/main" id="{1E1D1D18-4C39-1FC6-211A-884FE84B947B}"/>
              </a:ext>
            </a:extLst>
          </p:cNvPr>
          <p:cNvSpPr/>
          <p:nvPr/>
        </p:nvSpPr>
        <p:spPr>
          <a:xfrm>
            <a:off x="5868144" y="2859782"/>
            <a:ext cx="2088232" cy="431600"/>
          </a:xfrm>
          <a:prstGeom prst="roundRect">
            <a:avLst/>
          </a:prstGeom>
          <a:solidFill>
            <a:schemeClr val="bg1">
              <a:alpha val="36000"/>
            </a:schemeClr>
          </a:solidFill>
        </p:spPr>
        <p:style>
          <a:lnRef idx="3">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a:lstStyle/>
          <a:p>
            <a:pPr algn="ctr"/>
            <a:r>
              <a:rPr lang="de-DE" sz="1900" dirty="0">
                <a:solidFill>
                  <a:schemeClr val="tx1"/>
                </a:solidFill>
              </a:rPr>
              <a:t>Delir Task Force</a:t>
            </a:r>
          </a:p>
        </p:txBody>
      </p:sp>
      <p:graphicFrame>
        <p:nvGraphicFramePr>
          <p:cNvPr id="2" name="Diagramm 1">
            <a:extLst>
              <a:ext uri="{FF2B5EF4-FFF2-40B4-BE49-F238E27FC236}">
                <a16:creationId xmlns:a16="http://schemas.microsoft.com/office/drawing/2014/main" id="{E63B476C-90FD-DB82-E0AE-C0C2AE168393}"/>
              </a:ext>
            </a:extLst>
          </p:cNvPr>
          <p:cNvGraphicFramePr/>
          <p:nvPr>
            <p:extLst>
              <p:ext uri="{D42A27DB-BD31-4B8C-83A1-F6EECF244321}">
                <p14:modId xmlns:p14="http://schemas.microsoft.com/office/powerpoint/2010/main" val="909298507"/>
              </p:ext>
            </p:extLst>
          </p:nvPr>
        </p:nvGraphicFramePr>
        <p:xfrm>
          <a:off x="3082806" y="0"/>
          <a:ext cx="5832648" cy="44439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Foliennummernplatzhalter 3">
            <a:extLst>
              <a:ext uri="{FF2B5EF4-FFF2-40B4-BE49-F238E27FC236}">
                <a16:creationId xmlns:a16="http://schemas.microsoft.com/office/drawing/2014/main" id="{E1DE7F44-0BEF-3C4D-F6F9-37157719C408}"/>
              </a:ext>
            </a:extLst>
          </p:cNvPr>
          <p:cNvSpPr>
            <a:spLocks noGrp="1"/>
          </p:cNvSpPr>
          <p:nvPr>
            <p:ph type="sldNum" sz="quarter" idx="4"/>
          </p:nvPr>
        </p:nvSpPr>
        <p:spPr/>
        <p:txBody>
          <a:bodyPr/>
          <a:lstStyle/>
          <a:p>
            <a:fld id="{50B1B3AD-80CD-4C4C-B9E6-D3174EA9BC3B}" type="slidenum">
              <a:rPr lang="de-DE" smtClean="0"/>
              <a:pPr/>
              <a:t>3</a:t>
            </a:fld>
            <a:endParaRPr lang="de-DE" dirty="0"/>
          </a:p>
        </p:txBody>
      </p:sp>
    </p:spTree>
    <p:extLst>
      <p:ext uri="{BB962C8B-B14F-4D97-AF65-F5344CB8AC3E}">
        <p14:creationId xmlns:p14="http://schemas.microsoft.com/office/powerpoint/2010/main" val="3508596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7">
            <a:extLst>
              <a:ext uri="{FF2B5EF4-FFF2-40B4-BE49-F238E27FC236}">
                <a16:creationId xmlns:a16="http://schemas.microsoft.com/office/drawing/2014/main" id="{92087662-523A-5977-8B3D-93E7B7E05AE8}"/>
              </a:ext>
            </a:extLst>
          </p:cNvPr>
          <p:cNvSpPr>
            <a:spLocks noGrp="1"/>
          </p:cNvSpPr>
          <p:nvPr>
            <p:ph sz="half" idx="1"/>
          </p:nvPr>
        </p:nvSpPr>
        <p:spPr>
          <a:xfrm>
            <a:off x="260659" y="1289071"/>
            <a:ext cx="3744416" cy="3795886"/>
          </a:xfrm>
        </p:spPr>
        <p:txBody>
          <a:bodyPr>
            <a:normAutofit/>
          </a:bodyPr>
          <a:lstStyle/>
          <a:p>
            <a:r>
              <a:rPr lang="en-GB" sz="1800" b="0" dirty="0" err="1"/>
              <a:t>Sensitivität</a:t>
            </a:r>
            <a:r>
              <a:rPr lang="en-GB" sz="1800" b="0" dirty="0"/>
              <a:t> 81%, </a:t>
            </a:r>
            <a:r>
              <a:rPr lang="en-GB" sz="1800" b="0" dirty="0" err="1"/>
              <a:t>Spezifität</a:t>
            </a:r>
            <a:r>
              <a:rPr lang="en-GB" sz="1800" b="0" dirty="0"/>
              <a:t> 96%</a:t>
            </a:r>
            <a:br>
              <a:rPr lang="en-GB" sz="1800" b="0" dirty="0"/>
            </a:br>
            <a:endParaRPr lang="en-GB" sz="1800" b="0" dirty="0"/>
          </a:p>
          <a:p>
            <a:r>
              <a:rPr lang="de-DE" sz="1800" b="0" dirty="0"/>
              <a:t>	Am häufigsten genutzt</a:t>
            </a:r>
          </a:p>
          <a:p>
            <a:r>
              <a:rPr lang="de-DE" sz="1800" b="0" dirty="0"/>
              <a:t>	</a:t>
            </a:r>
            <a:r>
              <a:rPr lang="de-DE" sz="1800" dirty="0"/>
              <a:t>Auch für beatmete 	Patienten</a:t>
            </a:r>
          </a:p>
          <a:p>
            <a:endParaRPr lang="en-GB" sz="1800" b="0" dirty="0"/>
          </a:p>
          <a:p>
            <a:r>
              <a:rPr lang="en-GB" sz="1800" b="0" dirty="0"/>
              <a:t>	</a:t>
            </a:r>
            <a:r>
              <a:rPr lang="en-GB" sz="1800" b="0" dirty="0" err="1"/>
              <a:t>Schulung</a:t>
            </a:r>
            <a:r>
              <a:rPr lang="en-GB" sz="1800" b="0" dirty="0"/>
              <a:t> des Personals 	</a:t>
            </a:r>
            <a:r>
              <a:rPr lang="en-GB" sz="1800" b="0" dirty="0" err="1"/>
              <a:t>nötig</a:t>
            </a:r>
            <a:r>
              <a:rPr lang="en-GB" sz="1800" b="0" dirty="0"/>
              <a:t>, </a:t>
            </a:r>
            <a:r>
              <a:rPr lang="en-GB" sz="1800" b="0" dirty="0" err="1"/>
              <a:t>sonst</a:t>
            </a:r>
            <a:r>
              <a:rPr lang="en-GB" sz="1800" b="0" dirty="0"/>
              <a:t> </a:t>
            </a:r>
            <a:r>
              <a:rPr lang="en-GB" sz="1800" b="0" dirty="0" err="1"/>
              <a:t>hohe</a:t>
            </a:r>
            <a:r>
              <a:rPr lang="en-GB" sz="1800" b="0" dirty="0"/>
              <a:t> 	</a:t>
            </a:r>
            <a:r>
              <a:rPr lang="en-GB" sz="1800" b="0" dirty="0" err="1"/>
              <a:t>Fehlerrate</a:t>
            </a:r>
            <a:r>
              <a:rPr lang="en-GB" sz="1800" b="0" dirty="0"/>
              <a:t> </a:t>
            </a:r>
          </a:p>
          <a:p>
            <a:r>
              <a:rPr lang="en-GB" sz="1800" b="0" dirty="0"/>
              <a:t>	Unable-to-Assess-	</a:t>
            </a:r>
            <a:r>
              <a:rPr lang="en-GB" sz="1800" b="0" dirty="0" err="1"/>
              <a:t>Befunde</a:t>
            </a:r>
            <a:r>
              <a:rPr lang="en-GB" sz="1800" b="0" dirty="0"/>
              <a:t> (</a:t>
            </a:r>
            <a:r>
              <a:rPr lang="en-GB" sz="1800" b="0" dirty="0" err="1"/>
              <a:t>kann</a:t>
            </a:r>
            <a:r>
              <a:rPr lang="en-GB" sz="1800" b="0" dirty="0"/>
              <a:t> nicht 	</a:t>
            </a:r>
            <a:r>
              <a:rPr lang="en-GB" sz="1800" b="0" dirty="0" err="1"/>
              <a:t>durchgeführt</a:t>
            </a:r>
            <a:r>
              <a:rPr lang="en-GB" sz="1800" b="0" dirty="0"/>
              <a:t> </a:t>
            </a:r>
            <a:r>
              <a:rPr lang="en-GB" sz="1800" b="0" dirty="0" err="1"/>
              <a:t>werden</a:t>
            </a:r>
            <a:r>
              <a:rPr lang="en-GB" sz="1800" b="0" dirty="0"/>
              <a:t>) </a:t>
            </a:r>
            <a:endParaRPr lang="de-DE" sz="1800" b="0" dirty="0"/>
          </a:p>
        </p:txBody>
      </p:sp>
      <p:sp>
        <p:nvSpPr>
          <p:cNvPr id="7" name="Titel 6">
            <a:extLst>
              <a:ext uri="{FF2B5EF4-FFF2-40B4-BE49-F238E27FC236}">
                <a16:creationId xmlns:a16="http://schemas.microsoft.com/office/drawing/2014/main" id="{C120EBC5-4DF9-3EF2-6B49-1E90F50D0FA3}"/>
              </a:ext>
            </a:extLst>
          </p:cNvPr>
          <p:cNvSpPr>
            <a:spLocks noGrp="1"/>
          </p:cNvSpPr>
          <p:nvPr>
            <p:ph type="title"/>
          </p:nvPr>
        </p:nvSpPr>
        <p:spPr>
          <a:xfrm>
            <a:off x="242004" y="627534"/>
            <a:ext cx="8659992" cy="720080"/>
          </a:xfrm>
        </p:spPr>
        <p:txBody>
          <a:bodyPr/>
          <a:lstStyle/>
          <a:p>
            <a:r>
              <a:rPr lang="de-DE"/>
              <a:t>CAM-ICU</a:t>
            </a:r>
            <a:endParaRPr lang="de-DE" dirty="0"/>
          </a:p>
        </p:txBody>
      </p:sp>
      <p:pic>
        <p:nvPicPr>
          <p:cNvPr id="10" name="Inhaltsplatzhalter 9">
            <a:extLst>
              <a:ext uri="{FF2B5EF4-FFF2-40B4-BE49-F238E27FC236}">
                <a16:creationId xmlns:a16="http://schemas.microsoft.com/office/drawing/2014/main" id="{DAAB6BAE-EE50-223C-EECD-81F86D1930D2}"/>
              </a:ext>
            </a:extLst>
          </p:cNvPr>
          <p:cNvPicPr>
            <a:picLocks noGrp="1" noChangeAspect="1"/>
          </p:cNvPicPr>
          <p:nvPr>
            <p:ph sz="half" idx="2"/>
          </p:nvPr>
        </p:nvPicPr>
        <p:blipFill>
          <a:blip r:embed="rId3"/>
          <a:stretch>
            <a:fillRect/>
          </a:stretch>
        </p:blipFill>
        <p:spPr>
          <a:xfrm>
            <a:off x="3920104" y="-69703"/>
            <a:ext cx="4608512" cy="51442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feld 10">
            <a:extLst>
              <a:ext uri="{FF2B5EF4-FFF2-40B4-BE49-F238E27FC236}">
                <a16:creationId xmlns:a16="http://schemas.microsoft.com/office/drawing/2014/main" id="{819E86E4-B4FA-383A-C782-92EA19AB02F0}"/>
              </a:ext>
            </a:extLst>
          </p:cNvPr>
          <p:cNvSpPr txBox="1"/>
          <p:nvPr/>
        </p:nvSpPr>
        <p:spPr>
          <a:xfrm rot="16200000">
            <a:off x="7472580" y="3026137"/>
            <a:ext cx="2718048" cy="261610"/>
          </a:xfrm>
          <a:prstGeom prst="rect">
            <a:avLst/>
          </a:prstGeom>
          <a:noFill/>
        </p:spPr>
        <p:txBody>
          <a:bodyPr wrap="square">
            <a:spAutoFit/>
          </a:bodyPr>
          <a:lstStyle/>
          <a:p>
            <a:r>
              <a:rPr lang="en-GB" sz="1050" dirty="0"/>
              <a:t>https://www.amboss.com/de/wissen/Delir</a:t>
            </a:r>
          </a:p>
        </p:txBody>
      </p:sp>
      <p:pic>
        <p:nvPicPr>
          <p:cNvPr id="2" name="Grafik 1" descr="Daumen hoch-Zeichen Silhouette">
            <a:extLst>
              <a:ext uri="{FF2B5EF4-FFF2-40B4-BE49-F238E27FC236}">
                <a16:creationId xmlns:a16="http://schemas.microsoft.com/office/drawing/2014/main" id="{82591C63-E8D8-46FD-08A0-104B8B0A54A6}"/>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175687" y="2077898"/>
            <a:ext cx="914400" cy="914400"/>
          </a:xfrm>
          <a:prstGeom prst="rect">
            <a:avLst/>
          </a:prstGeom>
        </p:spPr>
      </p:pic>
      <p:pic>
        <p:nvPicPr>
          <p:cNvPr id="3" name="Grafik 2" descr="Daumen runter Silhouette">
            <a:extLst>
              <a:ext uri="{FF2B5EF4-FFF2-40B4-BE49-F238E27FC236}">
                <a16:creationId xmlns:a16="http://schemas.microsoft.com/office/drawing/2014/main" id="{CFD4B31A-2F57-37B1-61FF-0D5FAC617146}"/>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175687" y="3640785"/>
            <a:ext cx="914400" cy="914400"/>
          </a:xfrm>
          <a:prstGeom prst="rect">
            <a:avLst/>
          </a:prstGeom>
        </p:spPr>
      </p:pic>
      <p:sp>
        <p:nvSpPr>
          <p:cNvPr id="4" name="Foliennummernplatzhalter 3">
            <a:extLst>
              <a:ext uri="{FF2B5EF4-FFF2-40B4-BE49-F238E27FC236}">
                <a16:creationId xmlns:a16="http://schemas.microsoft.com/office/drawing/2014/main" id="{6D4B6662-6C5F-BE9A-B635-56EE65D74B7E}"/>
              </a:ext>
            </a:extLst>
          </p:cNvPr>
          <p:cNvSpPr>
            <a:spLocks noGrp="1"/>
          </p:cNvSpPr>
          <p:nvPr>
            <p:ph type="sldNum" sz="quarter" idx="4"/>
          </p:nvPr>
        </p:nvSpPr>
        <p:spPr/>
        <p:txBody>
          <a:bodyPr/>
          <a:lstStyle/>
          <a:p>
            <a:fld id="{50B1B3AD-80CD-4C4C-B9E6-D3174EA9BC3B}" type="slidenum">
              <a:rPr lang="de-DE" smtClean="0"/>
              <a:pPr/>
              <a:t>30</a:t>
            </a:fld>
            <a:endParaRPr lang="de-DE" dirty="0"/>
          </a:p>
        </p:txBody>
      </p:sp>
      <p:sp>
        <p:nvSpPr>
          <p:cNvPr id="5" name="Textfeld 4">
            <a:extLst>
              <a:ext uri="{FF2B5EF4-FFF2-40B4-BE49-F238E27FC236}">
                <a16:creationId xmlns:a16="http://schemas.microsoft.com/office/drawing/2014/main" id="{EDCD8DBF-8C0A-4E16-C18F-F3AF35C1B68D}"/>
              </a:ext>
            </a:extLst>
          </p:cNvPr>
          <p:cNvSpPr txBox="1"/>
          <p:nvPr/>
        </p:nvSpPr>
        <p:spPr>
          <a:xfrm>
            <a:off x="175687" y="111000"/>
            <a:ext cx="3604225" cy="584775"/>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a:r>
              <a:rPr lang="de-DE" sz="1600" dirty="0">
                <a:latin typeface="Arial" panose="020B0604020202020204" pitchFamily="34" charset="0"/>
                <a:cs typeface="Arial" panose="020B0604020202020204" pitchFamily="34" charset="0"/>
              </a:rPr>
              <a:t>Delir: wenn Merkmale 1 + 2 UND</a:t>
            </a:r>
          </a:p>
          <a:p>
            <a:pPr algn="ctr"/>
            <a:r>
              <a:rPr lang="de-DE" sz="1600" dirty="0">
                <a:latin typeface="Arial" panose="020B0604020202020204" pitchFamily="34" charset="0"/>
                <a:cs typeface="Arial" panose="020B0604020202020204" pitchFamily="34" charset="0"/>
              </a:rPr>
              <a:t>Merkmal 3 ODER 4 positiv</a:t>
            </a:r>
          </a:p>
        </p:txBody>
      </p:sp>
    </p:spTree>
    <p:extLst>
      <p:ext uri="{BB962C8B-B14F-4D97-AF65-F5344CB8AC3E}">
        <p14:creationId xmlns:p14="http://schemas.microsoft.com/office/powerpoint/2010/main" val="337837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CC1936-7BA9-37BB-9AA7-BCCDF844B592}"/>
              </a:ext>
            </a:extLst>
          </p:cNvPr>
          <p:cNvSpPr>
            <a:spLocks noGrp="1"/>
          </p:cNvSpPr>
          <p:nvPr>
            <p:ph type="title"/>
          </p:nvPr>
        </p:nvSpPr>
        <p:spPr>
          <a:xfrm>
            <a:off x="231776" y="611968"/>
            <a:ext cx="8659992" cy="720080"/>
          </a:xfrm>
        </p:spPr>
        <p:txBody>
          <a:bodyPr/>
          <a:lstStyle/>
          <a:p>
            <a:r>
              <a:rPr lang="de-DE" dirty="0"/>
              <a:t>ICDSC</a:t>
            </a:r>
          </a:p>
        </p:txBody>
      </p:sp>
      <p:sp>
        <p:nvSpPr>
          <p:cNvPr id="4" name="Inhaltsplatzhalter 7">
            <a:extLst>
              <a:ext uri="{FF2B5EF4-FFF2-40B4-BE49-F238E27FC236}">
                <a16:creationId xmlns:a16="http://schemas.microsoft.com/office/drawing/2014/main" id="{361CEA1D-DB6B-F5D3-7926-F96C0500A682}"/>
              </a:ext>
            </a:extLst>
          </p:cNvPr>
          <p:cNvSpPr>
            <a:spLocks noGrp="1"/>
          </p:cNvSpPr>
          <p:nvPr>
            <p:ph idx="1"/>
          </p:nvPr>
        </p:nvSpPr>
        <p:spPr>
          <a:xfrm>
            <a:off x="231776" y="1203598"/>
            <a:ext cx="3764160" cy="3744416"/>
          </a:xfrm>
        </p:spPr>
        <p:txBody>
          <a:bodyPr>
            <a:normAutofit/>
          </a:bodyPr>
          <a:lstStyle/>
          <a:p>
            <a:r>
              <a:rPr lang="en-GB" sz="1700" b="0" dirty="0" err="1"/>
              <a:t>Sensitivität</a:t>
            </a:r>
            <a:r>
              <a:rPr lang="en-GB" sz="1700" b="0" dirty="0"/>
              <a:t> 89%, </a:t>
            </a:r>
            <a:r>
              <a:rPr lang="en-GB" sz="1700" b="0" dirty="0" err="1"/>
              <a:t>Spezifität</a:t>
            </a:r>
            <a:r>
              <a:rPr lang="en-GB" sz="1700" b="0" dirty="0"/>
              <a:t> 57%</a:t>
            </a:r>
            <a:endParaRPr lang="en-GB" sz="1700" b="0" u="sng" dirty="0"/>
          </a:p>
          <a:p>
            <a:endParaRPr lang="de-DE" sz="1700" b="0" dirty="0"/>
          </a:p>
          <a:p>
            <a:r>
              <a:rPr lang="de-DE" sz="1700" b="0" dirty="0"/>
              <a:t>	Keine spezielle Schulung</a:t>
            </a:r>
          </a:p>
          <a:p>
            <a:r>
              <a:rPr lang="de-DE" sz="1700" b="0" dirty="0"/>
              <a:t>	Graduierung und 	Monitoring möglich</a:t>
            </a:r>
          </a:p>
          <a:p>
            <a:r>
              <a:rPr lang="de-DE" sz="1700" b="0" dirty="0"/>
              <a:t>	Erfassung sub-	syndromales Delir</a:t>
            </a:r>
          </a:p>
          <a:p>
            <a:endParaRPr lang="de-DE" sz="1700" b="0" dirty="0"/>
          </a:p>
          <a:p>
            <a:r>
              <a:rPr lang="en-GB" sz="1800" dirty="0"/>
              <a:t>	</a:t>
            </a:r>
            <a:r>
              <a:rPr lang="en-GB" sz="1800" b="0" dirty="0" err="1"/>
              <a:t>Umständliche</a:t>
            </a:r>
            <a:r>
              <a:rPr lang="en-GB" sz="1800" b="0" dirty="0"/>
              <a:t>/ </a:t>
            </a:r>
            <a:br>
              <a:rPr lang="en-GB" sz="1800" b="0" dirty="0"/>
            </a:br>
            <a:r>
              <a:rPr lang="en-GB" sz="1800" b="0" dirty="0"/>
              <a:t>	</a:t>
            </a:r>
            <a:r>
              <a:rPr lang="en-GB" sz="1800" b="0" dirty="0" err="1"/>
              <a:t>missverständliche</a:t>
            </a:r>
            <a:r>
              <a:rPr lang="en-GB" sz="1800" b="0" dirty="0"/>
              <a:t> </a:t>
            </a:r>
            <a:r>
              <a:rPr lang="en-GB" sz="1800" b="0" dirty="0" err="1"/>
              <a:t>Begriffe</a:t>
            </a:r>
            <a:r>
              <a:rPr lang="en-GB" sz="1800" b="0" dirty="0"/>
              <a:t> </a:t>
            </a:r>
          </a:p>
          <a:p>
            <a:r>
              <a:rPr lang="en-GB" sz="1800" b="0" dirty="0"/>
              <a:t>	</a:t>
            </a:r>
            <a:r>
              <a:rPr lang="en-GB" sz="1800" b="0" dirty="0" err="1"/>
              <a:t>Falsch</a:t>
            </a:r>
            <a:r>
              <a:rPr lang="en-GB" sz="1800" b="0" dirty="0"/>
              <a:t>-positive 	</a:t>
            </a:r>
            <a:r>
              <a:rPr lang="en-GB" sz="1800" b="0" dirty="0" err="1"/>
              <a:t>Ergebnisse</a:t>
            </a:r>
            <a:endParaRPr lang="de-DE" sz="1800" b="0" dirty="0"/>
          </a:p>
          <a:p>
            <a:endParaRPr lang="de-DE" sz="1700" b="0" dirty="0"/>
          </a:p>
          <a:p>
            <a:endParaRPr lang="en-GB" sz="1700" dirty="0"/>
          </a:p>
          <a:p>
            <a:endParaRPr lang="de-DE" sz="1800" b="0" dirty="0"/>
          </a:p>
        </p:txBody>
      </p:sp>
      <p:pic>
        <p:nvPicPr>
          <p:cNvPr id="5" name="Grafik 4">
            <a:extLst>
              <a:ext uri="{FF2B5EF4-FFF2-40B4-BE49-F238E27FC236}">
                <a16:creationId xmlns:a16="http://schemas.microsoft.com/office/drawing/2014/main" id="{57F62A09-CEB0-C671-4BF0-93543D3A820D}"/>
              </a:ext>
            </a:extLst>
          </p:cNvPr>
          <p:cNvPicPr>
            <a:picLocks noChangeAspect="1"/>
          </p:cNvPicPr>
          <p:nvPr/>
        </p:nvPicPr>
        <p:blipFill>
          <a:blip r:embed="rId3"/>
          <a:stretch>
            <a:fillRect/>
          </a:stretch>
        </p:blipFill>
        <p:spPr>
          <a:xfrm>
            <a:off x="4431175" y="77961"/>
            <a:ext cx="4022200" cy="50139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feld 5">
            <a:extLst>
              <a:ext uri="{FF2B5EF4-FFF2-40B4-BE49-F238E27FC236}">
                <a16:creationId xmlns:a16="http://schemas.microsoft.com/office/drawing/2014/main" id="{807A02BA-91F7-5D49-1475-01CEEA880F13}"/>
              </a:ext>
            </a:extLst>
          </p:cNvPr>
          <p:cNvSpPr txBox="1"/>
          <p:nvPr/>
        </p:nvSpPr>
        <p:spPr>
          <a:xfrm rot="16200000">
            <a:off x="6179417" y="1877843"/>
            <a:ext cx="5078706" cy="400110"/>
          </a:xfrm>
          <a:prstGeom prst="rect">
            <a:avLst/>
          </a:prstGeom>
          <a:noFill/>
        </p:spPr>
        <p:txBody>
          <a:bodyPr wrap="square" rtlCol="0">
            <a:spAutoFit/>
          </a:bodyPr>
          <a:lstStyle/>
          <a:p>
            <a:r>
              <a:rPr lang="de-DE" sz="1000" dirty="0"/>
              <a:t/>
            </a:r>
            <a:br>
              <a:rPr lang="de-DE" sz="1000" dirty="0"/>
            </a:br>
            <a:r>
              <a:rPr lang="de-DE" sz="1000" dirty="0" err="1"/>
              <a:t>Schimböck</a:t>
            </a:r>
            <a:r>
              <a:rPr lang="de-DE" sz="1000" dirty="0"/>
              <a:t>, &amp; Dr. Lohrmann, </a:t>
            </a:r>
            <a:r>
              <a:rPr lang="de-DE" sz="1000" dirty="0" err="1"/>
              <a:t>PflegenIntensiv</a:t>
            </a:r>
            <a:r>
              <a:rPr lang="de-DE" sz="1000" dirty="0"/>
              <a:t>. 2ß17, 14. 25-29.</a:t>
            </a:r>
            <a:endParaRPr lang="en-GB" sz="1000" dirty="0"/>
          </a:p>
        </p:txBody>
      </p:sp>
      <p:pic>
        <p:nvPicPr>
          <p:cNvPr id="10" name="Grafik 9" descr="Daumen runter Silhouette">
            <a:extLst>
              <a:ext uri="{FF2B5EF4-FFF2-40B4-BE49-F238E27FC236}">
                <a16:creationId xmlns:a16="http://schemas.microsoft.com/office/drawing/2014/main" id="{259BEC85-197C-C98F-522D-8A594D394BE4}"/>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175687" y="3640785"/>
            <a:ext cx="914400" cy="914400"/>
          </a:xfrm>
          <a:prstGeom prst="rect">
            <a:avLst/>
          </a:prstGeom>
        </p:spPr>
      </p:pic>
      <p:pic>
        <p:nvPicPr>
          <p:cNvPr id="12" name="Grafik 11" descr="Daumen hoch-Zeichen Silhouette">
            <a:extLst>
              <a:ext uri="{FF2B5EF4-FFF2-40B4-BE49-F238E27FC236}">
                <a16:creationId xmlns:a16="http://schemas.microsoft.com/office/drawing/2014/main" id="{061653D0-8C0F-AB86-FECD-8A5FAC41870F}"/>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175687" y="2077898"/>
            <a:ext cx="914400" cy="914400"/>
          </a:xfrm>
          <a:prstGeom prst="rect">
            <a:avLst/>
          </a:prstGeom>
        </p:spPr>
      </p:pic>
      <p:sp>
        <p:nvSpPr>
          <p:cNvPr id="3" name="Foliennummernplatzhalter 2">
            <a:extLst>
              <a:ext uri="{FF2B5EF4-FFF2-40B4-BE49-F238E27FC236}">
                <a16:creationId xmlns:a16="http://schemas.microsoft.com/office/drawing/2014/main" id="{932D2079-4934-E56C-F9E4-38F44B99C427}"/>
              </a:ext>
            </a:extLst>
          </p:cNvPr>
          <p:cNvSpPr>
            <a:spLocks noGrp="1"/>
          </p:cNvSpPr>
          <p:nvPr>
            <p:ph type="sldNum" sz="quarter" idx="4"/>
          </p:nvPr>
        </p:nvSpPr>
        <p:spPr/>
        <p:txBody>
          <a:bodyPr/>
          <a:lstStyle/>
          <a:p>
            <a:fld id="{50B1B3AD-80CD-4C4C-B9E6-D3174EA9BC3B}" type="slidenum">
              <a:rPr lang="de-DE" smtClean="0"/>
              <a:pPr/>
              <a:t>31</a:t>
            </a:fld>
            <a:endParaRPr lang="de-DE" dirty="0"/>
          </a:p>
        </p:txBody>
      </p:sp>
      <p:sp>
        <p:nvSpPr>
          <p:cNvPr id="8" name="Textfeld 7">
            <a:extLst>
              <a:ext uri="{FF2B5EF4-FFF2-40B4-BE49-F238E27FC236}">
                <a16:creationId xmlns:a16="http://schemas.microsoft.com/office/drawing/2014/main" id="{39AE7A51-3F2F-658F-106A-6D9B4F436941}"/>
              </a:ext>
            </a:extLst>
          </p:cNvPr>
          <p:cNvSpPr txBox="1"/>
          <p:nvPr/>
        </p:nvSpPr>
        <p:spPr>
          <a:xfrm>
            <a:off x="188139" y="95647"/>
            <a:ext cx="4022200" cy="584775"/>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a:r>
              <a:rPr lang="de-DE" sz="1600" dirty="0">
                <a:latin typeface="Arial" panose="020B0604020202020204" pitchFamily="34" charset="0"/>
                <a:cs typeface="Arial" panose="020B0604020202020204" pitchFamily="34" charset="0"/>
              </a:rPr>
              <a:t>Delir: wenn vier oder </a:t>
            </a:r>
            <a:br>
              <a:rPr lang="de-DE" sz="1600" dirty="0">
                <a:latin typeface="Arial" panose="020B0604020202020204" pitchFamily="34" charset="0"/>
                <a:cs typeface="Arial" panose="020B0604020202020204" pitchFamily="34" charset="0"/>
              </a:rPr>
            </a:br>
            <a:r>
              <a:rPr lang="de-DE" sz="1600" dirty="0">
                <a:latin typeface="Arial" panose="020B0604020202020204" pitchFamily="34" charset="0"/>
                <a:cs typeface="Arial" panose="020B0604020202020204" pitchFamily="34" charset="0"/>
              </a:rPr>
              <a:t>mehr Punkte positiv sind</a:t>
            </a:r>
          </a:p>
        </p:txBody>
      </p:sp>
    </p:spTree>
    <p:extLst>
      <p:ext uri="{BB962C8B-B14F-4D97-AF65-F5344CB8AC3E}">
        <p14:creationId xmlns:p14="http://schemas.microsoft.com/office/powerpoint/2010/main" val="3348371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CA28AA-9181-9295-013A-395BA27B60A2}"/>
              </a:ext>
            </a:extLst>
          </p:cNvPr>
          <p:cNvSpPr>
            <a:spLocks noGrp="1"/>
          </p:cNvSpPr>
          <p:nvPr>
            <p:ph type="title"/>
          </p:nvPr>
        </p:nvSpPr>
        <p:spPr>
          <a:xfrm>
            <a:off x="242004" y="610543"/>
            <a:ext cx="8659992" cy="720080"/>
          </a:xfrm>
        </p:spPr>
        <p:txBody>
          <a:bodyPr/>
          <a:lstStyle/>
          <a:p>
            <a:r>
              <a:rPr lang="de-DE" dirty="0"/>
              <a:t>Wie machen wir‘s?</a:t>
            </a:r>
          </a:p>
        </p:txBody>
      </p:sp>
      <p:sp>
        <p:nvSpPr>
          <p:cNvPr id="3" name="Inhaltsplatzhalter 2">
            <a:extLst>
              <a:ext uri="{FF2B5EF4-FFF2-40B4-BE49-F238E27FC236}">
                <a16:creationId xmlns:a16="http://schemas.microsoft.com/office/drawing/2014/main" id="{FA8B7941-3259-62BD-4169-31DB00B1532E}"/>
              </a:ext>
            </a:extLst>
          </p:cNvPr>
          <p:cNvSpPr>
            <a:spLocks noGrp="1"/>
          </p:cNvSpPr>
          <p:nvPr>
            <p:ph idx="1"/>
          </p:nvPr>
        </p:nvSpPr>
        <p:spPr>
          <a:xfrm rot="5400000" flipV="1">
            <a:off x="-16004" y="1707753"/>
            <a:ext cx="2275830" cy="646331"/>
          </a:xfrm>
        </p:spPr>
        <p:txBody>
          <a:bodyPr>
            <a:normAutofit/>
          </a:bodyPr>
          <a:lstStyle/>
          <a:p>
            <a:r>
              <a:rPr lang="de-DE" sz="1400" b="0" dirty="0"/>
              <a:t>COPRA 6, Seite 5</a:t>
            </a:r>
          </a:p>
          <a:p>
            <a:endParaRPr lang="de-DE" sz="2000" b="0" dirty="0"/>
          </a:p>
        </p:txBody>
      </p:sp>
      <p:pic>
        <p:nvPicPr>
          <p:cNvPr id="5" name="Grafik 4" descr="Ein Bild, das Text, Screenshot, Schrift, Reihe enthält.&#10;&#10;KI-generierte Inhalte können fehlerhaft sein.">
            <a:extLst>
              <a:ext uri="{FF2B5EF4-FFF2-40B4-BE49-F238E27FC236}">
                <a16:creationId xmlns:a16="http://schemas.microsoft.com/office/drawing/2014/main" id="{5176CB3C-A4B8-B414-2720-78D2322477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9129" y="1560114"/>
            <a:ext cx="2543267" cy="196194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Grafik 6" descr="Ein Bild, das Text, Elektronik, Screenshot, Software enthält.">
            <a:extLst>
              <a:ext uri="{FF2B5EF4-FFF2-40B4-BE49-F238E27FC236}">
                <a16:creationId xmlns:a16="http://schemas.microsoft.com/office/drawing/2014/main" id="{5077FE5E-2318-7F1A-B1B9-7362320A7D2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58217" y="75130"/>
            <a:ext cx="4330018" cy="493191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Pfeil: nach links und oben 10">
            <a:extLst>
              <a:ext uri="{FF2B5EF4-FFF2-40B4-BE49-F238E27FC236}">
                <a16:creationId xmlns:a16="http://schemas.microsoft.com/office/drawing/2014/main" id="{280A5203-F436-F088-7F02-5830C434E3F5}"/>
              </a:ext>
            </a:extLst>
          </p:cNvPr>
          <p:cNvSpPr/>
          <p:nvPr/>
        </p:nvSpPr>
        <p:spPr>
          <a:xfrm rot="11503800">
            <a:off x="3765082" y="199513"/>
            <a:ext cx="380634" cy="1924759"/>
          </a:xfrm>
          <a:prstGeom prst="leftUp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de-DE"/>
          </a:p>
        </p:txBody>
      </p:sp>
      <p:pic>
        <p:nvPicPr>
          <p:cNvPr id="9" name="Grafik 8" descr="Ein Bild, das Text, Elektronik, Screenshot, Software enthält.">
            <a:extLst>
              <a:ext uri="{FF2B5EF4-FFF2-40B4-BE49-F238E27FC236}">
                <a16:creationId xmlns:a16="http://schemas.microsoft.com/office/drawing/2014/main" id="{604A720D-E640-BA19-55A4-AA22140593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765" y="-43704"/>
            <a:ext cx="4702452" cy="5169583"/>
          </a:xfrm>
          <a:prstGeom prst="rect">
            <a:avLst/>
          </a:prstGeom>
          <a:ln>
            <a:noFill/>
          </a:ln>
          <a:effectLst>
            <a:outerShdw blurRad="292100" dist="139700" dir="2700000" algn="tl" rotWithShape="0">
              <a:srgbClr val="333333">
                <a:alpha val="65000"/>
              </a:srgbClr>
            </a:outerShdw>
          </a:effectLst>
        </p:spPr>
      </p:pic>
      <p:sp>
        <p:nvSpPr>
          <p:cNvPr id="4" name="Foliennummernplatzhalter 3">
            <a:extLst>
              <a:ext uri="{FF2B5EF4-FFF2-40B4-BE49-F238E27FC236}">
                <a16:creationId xmlns:a16="http://schemas.microsoft.com/office/drawing/2014/main" id="{6BDCFA9C-EE2B-65BA-9B0F-BFCFF079955E}"/>
              </a:ext>
            </a:extLst>
          </p:cNvPr>
          <p:cNvSpPr>
            <a:spLocks noGrp="1"/>
          </p:cNvSpPr>
          <p:nvPr>
            <p:ph type="sldNum" sz="quarter" idx="4"/>
          </p:nvPr>
        </p:nvSpPr>
        <p:spPr/>
        <p:txBody>
          <a:bodyPr/>
          <a:lstStyle/>
          <a:p>
            <a:fld id="{50B1B3AD-80CD-4C4C-B9E6-D3174EA9BC3B}" type="slidenum">
              <a:rPr lang="de-DE" smtClean="0"/>
              <a:pPr/>
              <a:t>32</a:t>
            </a:fld>
            <a:endParaRPr lang="de-DE" dirty="0"/>
          </a:p>
        </p:txBody>
      </p:sp>
    </p:spTree>
    <p:extLst>
      <p:ext uri="{BB962C8B-B14F-4D97-AF65-F5344CB8AC3E}">
        <p14:creationId xmlns:p14="http://schemas.microsoft.com/office/powerpoint/2010/main" val="1566738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B1B3AD-80CD-4C4C-B9E6-D3174EA9BC3B}" type="slidenum">
              <a:rPr kumimoji="0" lang="de-DE" sz="10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de-DE"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4" name="Inhaltsplatzhalter 3"/>
          <p:cNvPicPr>
            <a:picLocks noGrp="1" noChangeAspect="1"/>
          </p:cNvPicPr>
          <p:nvPr>
            <p:ph idx="1"/>
          </p:nvPr>
        </p:nvPicPr>
        <p:blipFill>
          <a:blip r:embed="rId2"/>
          <a:stretch>
            <a:fillRect/>
          </a:stretch>
        </p:blipFill>
        <p:spPr>
          <a:xfrm>
            <a:off x="1763688" y="1203598"/>
            <a:ext cx="5176202" cy="2943225"/>
          </a:xfrm>
          <a:prstGeom prst="rect">
            <a:avLst/>
          </a:prstGeom>
        </p:spPr>
      </p:pic>
    </p:spTree>
    <p:extLst>
      <p:ext uri="{BB962C8B-B14F-4D97-AF65-F5344CB8AC3E}">
        <p14:creationId xmlns:p14="http://schemas.microsoft.com/office/powerpoint/2010/main" val="40425296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8623320A-BEC1-26AE-107B-C5743B72F3CE}"/>
              </a:ext>
            </a:extLst>
          </p:cNvPr>
          <p:cNvSpPr>
            <a:spLocks noGrp="1"/>
          </p:cNvSpPr>
          <p:nvPr>
            <p:ph sz="half" idx="1"/>
          </p:nvPr>
        </p:nvSpPr>
        <p:spPr>
          <a:xfrm>
            <a:off x="467544" y="1790761"/>
            <a:ext cx="3024336" cy="2808312"/>
          </a:xfrm>
        </p:spPr>
        <p:txBody>
          <a:bodyPr>
            <a:normAutofit/>
          </a:bodyPr>
          <a:lstStyle/>
          <a:p>
            <a:pPr marL="342900" indent="-342900">
              <a:buFont typeface="Arial" panose="020B0604020202020204" pitchFamily="34" charset="0"/>
              <a:buChar char="•"/>
            </a:pPr>
            <a:r>
              <a:rPr lang="de-DE" sz="2000" b="0" dirty="0"/>
              <a:t>Unzureichend/</a:t>
            </a:r>
            <a:br>
              <a:rPr lang="de-DE" sz="2000" b="0" dirty="0"/>
            </a:br>
            <a:r>
              <a:rPr lang="de-DE" sz="2000" b="0" dirty="0"/>
              <a:t>nicht behandelte Schmerzen sind </a:t>
            </a:r>
            <a:r>
              <a:rPr lang="de-DE" sz="2000" b="0" dirty="0" err="1"/>
              <a:t>delirogen</a:t>
            </a:r>
            <a:r>
              <a:rPr lang="de-DE" sz="2000" b="0" dirty="0"/>
              <a:t>!</a:t>
            </a:r>
          </a:p>
          <a:p>
            <a:pPr marL="342900" indent="-342900">
              <a:buFont typeface="Arial" panose="020B0604020202020204" pitchFamily="34" charset="0"/>
              <a:buChar char="•"/>
            </a:pPr>
            <a:r>
              <a:rPr lang="de-DE" sz="2000" b="0" dirty="0"/>
              <a:t>Regelmäßiges Assessment, </a:t>
            </a:r>
            <a:br>
              <a:rPr lang="de-DE" sz="2000" b="0" dirty="0"/>
            </a:br>
            <a:r>
              <a:rPr lang="de-DE" sz="2000" b="0" dirty="0"/>
              <a:t>z. B. </a:t>
            </a:r>
            <a:r>
              <a:rPr lang="de-DE" sz="2000" dirty="0"/>
              <a:t>NRS </a:t>
            </a:r>
            <a:r>
              <a:rPr lang="de-DE" sz="2000" b="0" dirty="0"/>
              <a:t>(1-10)</a:t>
            </a:r>
            <a:br>
              <a:rPr lang="de-DE" sz="2000" b="0" dirty="0"/>
            </a:br>
            <a:r>
              <a:rPr lang="de-DE" sz="2000" dirty="0"/>
              <a:t>BPS/BPS-NI</a:t>
            </a:r>
          </a:p>
        </p:txBody>
      </p:sp>
      <p:pic>
        <p:nvPicPr>
          <p:cNvPr id="5" name="Grafik 4">
            <a:extLst>
              <a:ext uri="{FF2B5EF4-FFF2-40B4-BE49-F238E27FC236}">
                <a16:creationId xmlns:a16="http://schemas.microsoft.com/office/drawing/2014/main" id="{F3ACDC92-581B-383A-6741-3C7AC0BF8B7B}"/>
              </a:ext>
            </a:extLst>
          </p:cNvPr>
          <p:cNvPicPr>
            <a:picLocks noChangeAspect="1"/>
          </p:cNvPicPr>
          <p:nvPr/>
        </p:nvPicPr>
        <p:blipFill>
          <a:blip r:embed="rId2"/>
          <a:stretch>
            <a:fillRect/>
          </a:stretch>
        </p:blipFill>
        <p:spPr>
          <a:xfrm>
            <a:off x="3635896" y="1739280"/>
            <a:ext cx="5256584" cy="2646671"/>
          </a:xfrm>
          <a:prstGeom prst="rect">
            <a:avLst/>
          </a:prstGeom>
          <a:ln>
            <a:noFill/>
          </a:ln>
          <a:effectLst>
            <a:outerShdw blurRad="292100" dist="139700" dir="2700000" algn="tl" rotWithShape="0">
              <a:srgbClr val="333333">
                <a:alpha val="65000"/>
              </a:srgbClr>
            </a:outerShdw>
          </a:effectLst>
        </p:spPr>
      </p:pic>
      <p:sp>
        <p:nvSpPr>
          <p:cNvPr id="2" name="Titel 1">
            <a:extLst>
              <a:ext uri="{FF2B5EF4-FFF2-40B4-BE49-F238E27FC236}">
                <a16:creationId xmlns:a16="http://schemas.microsoft.com/office/drawing/2014/main" id="{A3CF9082-B89B-13C9-319B-4147CFF0E51F}"/>
              </a:ext>
            </a:extLst>
          </p:cNvPr>
          <p:cNvSpPr>
            <a:spLocks noGrp="1"/>
          </p:cNvSpPr>
          <p:nvPr>
            <p:ph type="title"/>
          </p:nvPr>
        </p:nvSpPr>
        <p:spPr>
          <a:xfrm>
            <a:off x="232488" y="843558"/>
            <a:ext cx="8659992" cy="720080"/>
          </a:xfrm>
        </p:spPr>
        <p:txBody>
          <a:bodyPr anchor="ctr">
            <a:normAutofit/>
          </a:bodyPr>
          <a:lstStyle/>
          <a:p>
            <a:r>
              <a:rPr lang="de-DE" sz="2000" dirty="0"/>
              <a:t>Exkurs: Schmerztherapie</a:t>
            </a:r>
          </a:p>
        </p:txBody>
      </p:sp>
      <p:sp>
        <p:nvSpPr>
          <p:cNvPr id="4" name="Textfeld 3">
            <a:extLst>
              <a:ext uri="{FF2B5EF4-FFF2-40B4-BE49-F238E27FC236}">
                <a16:creationId xmlns:a16="http://schemas.microsoft.com/office/drawing/2014/main" id="{C63C542F-3323-5188-DD1E-1B62DF2B6907}"/>
              </a:ext>
            </a:extLst>
          </p:cNvPr>
          <p:cNvSpPr txBox="1"/>
          <p:nvPr/>
        </p:nvSpPr>
        <p:spPr>
          <a:xfrm>
            <a:off x="3635896" y="4578645"/>
            <a:ext cx="5137401" cy="400110"/>
          </a:xfrm>
          <a:prstGeom prst="rect">
            <a:avLst/>
          </a:prstGeom>
          <a:noFill/>
        </p:spPr>
        <p:txBody>
          <a:bodyPr wrap="square">
            <a:spAutoFit/>
          </a:bodyPr>
          <a:lstStyle/>
          <a:p>
            <a:r>
              <a:rPr lang="de-DE" sz="1000" dirty="0">
                <a:solidFill>
                  <a:schemeClr val="tx1"/>
                </a:solidFill>
              </a:rPr>
              <a:t>S3-Leitlinie Analgesie, Sedierung und </a:t>
            </a:r>
            <a:r>
              <a:rPr lang="de-DE" sz="1000" dirty="0" err="1">
                <a:solidFill>
                  <a:schemeClr val="tx1"/>
                </a:solidFill>
              </a:rPr>
              <a:t>Delirmanagement</a:t>
            </a:r>
            <a:r>
              <a:rPr lang="de-DE" sz="1000" dirty="0">
                <a:solidFill>
                  <a:schemeClr val="tx1"/>
                </a:solidFill>
              </a:rPr>
              <a:t> in der Intensivmedizin (2020) </a:t>
            </a:r>
            <a:br>
              <a:rPr lang="de-DE" sz="1000" dirty="0">
                <a:solidFill>
                  <a:schemeClr val="tx1"/>
                </a:solidFill>
              </a:rPr>
            </a:br>
            <a:r>
              <a:rPr lang="de-DE" sz="1000" b="0" dirty="0">
                <a:solidFill>
                  <a:schemeClr val="tx1"/>
                </a:solidFill>
              </a:rPr>
              <a:t>AWMF-Registernummer: 001/012</a:t>
            </a:r>
          </a:p>
        </p:txBody>
      </p:sp>
      <p:sp>
        <p:nvSpPr>
          <p:cNvPr id="6" name="Foliennummernplatzhalter 5">
            <a:extLst>
              <a:ext uri="{FF2B5EF4-FFF2-40B4-BE49-F238E27FC236}">
                <a16:creationId xmlns:a16="http://schemas.microsoft.com/office/drawing/2014/main" id="{7B44B9B1-10A5-4528-12BA-2D4FB89E62E8}"/>
              </a:ext>
            </a:extLst>
          </p:cNvPr>
          <p:cNvSpPr>
            <a:spLocks noGrp="1"/>
          </p:cNvSpPr>
          <p:nvPr>
            <p:ph type="sldNum" sz="quarter" idx="4"/>
          </p:nvPr>
        </p:nvSpPr>
        <p:spPr/>
        <p:txBody>
          <a:bodyPr/>
          <a:lstStyle/>
          <a:p>
            <a:fld id="{50B1B3AD-80CD-4C4C-B9E6-D3174EA9BC3B}" type="slidenum">
              <a:rPr lang="de-DE" smtClean="0"/>
              <a:pPr/>
              <a:t>34</a:t>
            </a:fld>
            <a:endParaRPr lang="de-DE" dirty="0"/>
          </a:p>
        </p:txBody>
      </p:sp>
    </p:spTree>
    <p:extLst>
      <p:ext uri="{BB962C8B-B14F-4D97-AF65-F5344CB8AC3E}">
        <p14:creationId xmlns:p14="http://schemas.microsoft.com/office/powerpoint/2010/main" val="9878596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55193C9-F550-3DDE-F7D8-B78171E2F8E3}"/>
              </a:ext>
            </a:extLst>
          </p:cNvPr>
          <p:cNvSpPr>
            <a:spLocks noGrp="1"/>
          </p:cNvSpPr>
          <p:nvPr>
            <p:ph sz="half" idx="1"/>
          </p:nvPr>
        </p:nvSpPr>
        <p:spPr>
          <a:xfrm>
            <a:off x="318204" y="1840719"/>
            <a:ext cx="4244280" cy="3201068"/>
          </a:xfrm>
        </p:spPr>
        <p:txBody>
          <a:bodyPr>
            <a:normAutofit/>
          </a:bodyPr>
          <a:lstStyle/>
          <a:p>
            <a:r>
              <a:rPr lang="de-DE" sz="1200" b="0" dirty="0" smtClean="0"/>
              <a:t>*anwendbar für intubierte Patienten, </a:t>
            </a:r>
          </a:p>
          <a:p>
            <a:r>
              <a:rPr lang="de-DE" sz="1200" b="0" dirty="0"/>
              <a:t>g</a:t>
            </a:r>
            <a:r>
              <a:rPr lang="de-DE" sz="1200" b="0" dirty="0" smtClean="0"/>
              <a:t>ut validiert</a:t>
            </a:r>
          </a:p>
          <a:p>
            <a:endParaRPr lang="de-DE" sz="1200" b="0" dirty="0"/>
          </a:p>
          <a:p>
            <a:pPr marL="457200" indent="-457200">
              <a:buFont typeface="Arial" panose="020B0604020202020204" pitchFamily="34" charset="0"/>
              <a:buChar char="•"/>
            </a:pPr>
            <a:r>
              <a:rPr lang="de-DE" sz="1800" b="0" dirty="0" err="1" smtClean="0"/>
              <a:t>Gesichtsaudruck</a:t>
            </a:r>
            <a:endParaRPr lang="de-DE" sz="1800" b="0" dirty="0"/>
          </a:p>
          <a:p>
            <a:pPr marL="457200" indent="-457200">
              <a:buFont typeface="Arial" panose="020B0604020202020204" pitchFamily="34" charset="0"/>
              <a:buChar char="•"/>
            </a:pPr>
            <a:r>
              <a:rPr lang="de-DE" sz="1800" b="0" dirty="0" smtClean="0"/>
              <a:t>Bewegung </a:t>
            </a:r>
            <a:r>
              <a:rPr lang="de-DE" sz="1800" b="0" dirty="0"/>
              <a:t>der oberen</a:t>
            </a:r>
            <a:br>
              <a:rPr lang="de-DE" sz="1800" b="0" dirty="0"/>
            </a:br>
            <a:r>
              <a:rPr lang="de-DE" sz="1800" b="0" dirty="0" smtClean="0"/>
              <a:t>Extremitäten</a:t>
            </a:r>
            <a:endParaRPr lang="de-DE" sz="1800" b="0" dirty="0"/>
          </a:p>
          <a:p>
            <a:pPr marL="457200" indent="-457200">
              <a:buFont typeface="Arial" panose="020B0604020202020204" pitchFamily="34" charset="0"/>
              <a:buChar char="•"/>
            </a:pPr>
            <a:r>
              <a:rPr lang="de-DE" sz="1800" b="0" dirty="0" smtClean="0"/>
              <a:t>(A-</a:t>
            </a:r>
            <a:r>
              <a:rPr lang="de-DE" sz="1800" b="0" dirty="0"/>
              <a:t>)Synchronität mit</a:t>
            </a:r>
            <a:br>
              <a:rPr lang="de-DE" sz="1800" b="0" dirty="0"/>
            </a:br>
            <a:r>
              <a:rPr lang="de-DE" sz="1800" b="0" dirty="0" smtClean="0"/>
              <a:t>Beatmungsgerät</a:t>
            </a:r>
          </a:p>
          <a:p>
            <a:endParaRPr lang="de-DE" sz="1800" b="0" dirty="0" smtClean="0"/>
          </a:p>
          <a:p>
            <a:endParaRPr lang="de-DE" sz="1800" b="0" dirty="0"/>
          </a:p>
          <a:p>
            <a:r>
              <a:rPr lang="de-DE" sz="1200" b="0" i="1" dirty="0" err="1" smtClean="0"/>
              <a:t>Modified</a:t>
            </a:r>
            <a:r>
              <a:rPr lang="de-DE" sz="1200" b="0" i="1" dirty="0" smtClean="0"/>
              <a:t> </a:t>
            </a:r>
            <a:r>
              <a:rPr lang="de-DE" sz="1200" b="0" i="1" dirty="0" err="1" smtClean="0"/>
              <a:t>behavioral</a:t>
            </a:r>
            <a:r>
              <a:rPr lang="de-DE" sz="1200" b="0" i="1" dirty="0" smtClean="0"/>
              <a:t> </a:t>
            </a:r>
            <a:r>
              <a:rPr lang="de-DE" sz="1200" b="0" i="1" dirty="0" err="1" smtClean="0"/>
              <a:t>pain</a:t>
            </a:r>
            <a:r>
              <a:rPr lang="de-DE" sz="1200" b="0" i="1" dirty="0" smtClean="0"/>
              <a:t> </a:t>
            </a:r>
            <a:r>
              <a:rPr lang="de-DE" sz="1200" b="0" i="1" dirty="0" err="1" smtClean="0"/>
              <a:t>scale</a:t>
            </a:r>
            <a:r>
              <a:rPr lang="de-DE" sz="1200" b="0" i="1" dirty="0" smtClean="0"/>
              <a:t>  (MBPS) für Kinder u. v. m.</a:t>
            </a:r>
            <a:endParaRPr lang="de-DE" sz="1200" b="0" i="1" dirty="0"/>
          </a:p>
        </p:txBody>
      </p:sp>
      <p:pic>
        <p:nvPicPr>
          <p:cNvPr id="6" name="Inhaltsplatzhalter 5" descr="Ein Bild, das Text, Schrift, Zahl, Reihe enthält.&#10;&#10;KI-generierte Inhalte können fehlerhaft sein.">
            <a:extLst>
              <a:ext uri="{FF2B5EF4-FFF2-40B4-BE49-F238E27FC236}">
                <a16:creationId xmlns:a16="http://schemas.microsoft.com/office/drawing/2014/main" id="{CE40CC9E-270E-0631-9649-1357EEE321E0}"/>
              </a:ext>
            </a:extLst>
          </p:cNvPr>
          <p:cNvPicPr>
            <a:picLocks noGrp="1" noChangeAspect="1"/>
          </p:cNvPicPr>
          <p:nvPr>
            <p:ph sz="half" idx="2"/>
          </p:nvPr>
        </p:nvPicPr>
        <p:blipFill>
          <a:blip r:embed="rId2"/>
          <a:stretch>
            <a:fillRect/>
          </a:stretch>
        </p:blipFill>
        <p:spPr>
          <a:xfrm>
            <a:off x="3250505" y="1707654"/>
            <a:ext cx="5641975" cy="2620243"/>
          </a:xfrm>
          <a:prstGeom prst="rect">
            <a:avLst/>
          </a:prstGeom>
          <a:ln>
            <a:noFill/>
          </a:ln>
          <a:effectLst>
            <a:outerShdw blurRad="292100" dist="139700" dir="2700000" algn="tl" rotWithShape="0">
              <a:srgbClr val="333333">
                <a:alpha val="65000"/>
              </a:srgbClr>
            </a:outerShdw>
          </a:effectLst>
        </p:spPr>
      </p:pic>
      <p:sp>
        <p:nvSpPr>
          <p:cNvPr id="4" name="Titel 3">
            <a:extLst>
              <a:ext uri="{FF2B5EF4-FFF2-40B4-BE49-F238E27FC236}">
                <a16:creationId xmlns:a16="http://schemas.microsoft.com/office/drawing/2014/main" id="{1F840EED-740B-0ADB-7B4F-E25FD6446F66}"/>
              </a:ext>
            </a:extLst>
          </p:cNvPr>
          <p:cNvSpPr>
            <a:spLocks noGrp="1"/>
          </p:cNvSpPr>
          <p:nvPr>
            <p:ph type="title"/>
          </p:nvPr>
        </p:nvSpPr>
        <p:spPr/>
        <p:txBody>
          <a:bodyPr/>
          <a:lstStyle/>
          <a:p>
            <a:r>
              <a:rPr lang="de-DE" sz="2000" dirty="0"/>
              <a:t>BPS (behavioral </a:t>
            </a:r>
            <a:r>
              <a:rPr lang="de-DE" sz="2000" dirty="0" err="1"/>
              <a:t>pain</a:t>
            </a:r>
            <a:r>
              <a:rPr lang="de-DE" sz="2000" dirty="0"/>
              <a:t> </a:t>
            </a:r>
            <a:r>
              <a:rPr lang="de-DE" sz="2000" dirty="0" err="1"/>
              <a:t>scale</a:t>
            </a:r>
            <a:r>
              <a:rPr lang="de-DE" sz="2000" dirty="0" smtClean="0"/>
              <a:t>)</a:t>
            </a:r>
            <a:r>
              <a:rPr lang="de-DE" sz="2000" b="0" dirty="0" smtClean="0">
                <a:solidFill>
                  <a:schemeClr val="tx1"/>
                </a:solidFill>
              </a:rPr>
              <a:t>*</a:t>
            </a:r>
            <a:endParaRPr lang="de-DE" sz="2000" b="0" dirty="0">
              <a:solidFill>
                <a:schemeClr val="tx1"/>
              </a:solidFill>
            </a:endParaRPr>
          </a:p>
        </p:txBody>
      </p:sp>
      <p:sp>
        <p:nvSpPr>
          <p:cNvPr id="8" name="Textfeld 7">
            <a:extLst>
              <a:ext uri="{FF2B5EF4-FFF2-40B4-BE49-F238E27FC236}">
                <a16:creationId xmlns:a16="http://schemas.microsoft.com/office/drawing/2014/main" id="{9310A2AB-AF12-E36D-1701-E4DDB3D0EC59}"/>
              </a:ext>
            </a:extLst>
          </p:cNvPr>
          <p:cNvSpPr txBox="1"/>
          <p:nvPr/>
        </p:nvSpPr>
        <p:spPr>
          <a:xfrm>
            <a:off x="6304630" y="4436376"/>
            <a:ext cx="4572000" cy="246221"/>
          </a:xfrm>
          <a:prstGeom prst="rect">
            <a:avLst/>
          </a:prstGeom>
          <a:noFill/>
        </p:spPr>
        <p:txBody>
          <a:bodyPr wrap="square">
            <a:spAutoFit/>
          </a:bodyPr>
          <a:lstStyle/>
          <a:p>
            <a:r>
              <a:rPr lang="en-US" sz="1000" b="0" i="0" u="none" strike="noStrike" baseline="0" dirty="0">
                <a:latin typeface="Arial" panose="020B0604020202020204" pitchFamily="34" charset="0"/>
                <a:cs typeface="Arial" panose="020B0604020202020204" pitchFamily="34" charset="0"/>
              </a:rPr>
              <a:t>Crit Care Med 2001 Vol. 29, No. 12 2259</a:t>
            </a:r>
            <a:endParaRPr lang="de-DE" sz="1000" dirty="0">
              <a:latin typeface="Arial" panose="020B0604020202020204" pitchFamily="34" charset="0"/>
              <a:cs typeface="Arial" panose="020B0604020202020204" pitchFamily="34" charset="0"/>
            </a:endParaRPr>
          </a:p>
        </p:txBody>
      </p:sp>
      <p:sp>
        <p:nvSpPr>
          <p:cNvPr id="3" name="Foliennummernplatzhalter 2">
            <a:extLst>
              <a:ext uri="{FF2B5EF4-FFF2-40B4-BE49-F238E27FC236}">
                <a16:creationId xmlns:a16="http://schemas.microsoft.com/office/drawing/2014/main" id="{DDD2B8F6-7DCA-6397-DC27-50BC8B66A4E7}"/>
              </a:ext>
            </a:extLst>
          </p:cNvPr>
          <p:cNvSpPr>
            <a:spLocks noGrp="1"/>
          </p:cNvSpPr>
          <p:nvPr>
            <p:ph type="sldNum" sz="quarter" idx="4"/>
          </p:nvPr>
        </p:nvSpPr>
        <p:spPr/>
        <p:txBody>
          <a:bodyPr/>
          <a:lstStyle/>
          <a:p>
            <a:fld id="{50B1B3AD-80CD-4C4C-B9E6-D3174EA9BC3B}" type="slidenum">
              <a:rPr lang="de-DE" smtClean="0"/>
              <a:pPr/>
              <a:t>35</a:t>
            </a:fld>
            <a:endParaRPr lang="de-DE" dirty="0"/>
          </a:p>
        </p:txBody>
      </p:sp>
    </p:spTree>
    <p:extLst>
      <p:ext uri="{BB962C8B-B14F-4D97-AF65-F5344CB8AC3E}">
        <p14:creationId xmlns:p14="http://schemas.microsoft.com/office/powerpoint/2010/main" val="29832879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FFCB22-EBD7-FE72-DBD0-31F1F1B802C3}"/>
              </a:ext>
            </a:extLst>
          </p:cNvPr>
          <p:cNvSpPr>
            <a:spLocks noGrp="1"/>
          </p:cNvSpPr>
          <p:nvPr>
            <p:ph type="title"/>
          </p:nvPr>
        </p:nvSpPr>
        <p:spPr>
          <a:xfrm>
            <a:off x="232487" y="699542"/>
            <a:ext cx="8659992" cy="720080"/>
          </a:xfrm>
        </p:spPr>
        <p:txBody>
          <a:bodyPr/>
          <a:lstStyle/>
          <a:p>
            <a:r>
              <a:rPr lang="de-DE" dirty="0"/>
              <a:t>Konsequenzen für klinischen Alltag</a:t>
            </a:r>
          </a:p>
        </p:txBody>
      </p:sp>
      <p:graphicFrame>
        <p:nvGraphicFramePr>
          <p:cNvPr id="5" name="Diagramm 4">
            <a:extLst>
              <a:ext uri="{FF2B5EF4-FFF2-40B4-BE49-F238E27FC236}">
                <a16:creationId xmlns:a16="http://schemas.microsoft.com/office/drawing/2014/main" id="{D8B856F1-69E0-AC5B-7124-609014887C41}"/>
              </a:ext>
            </a:extLst>
          </p:cNvPr>
          <p:cNvGraphicFramePr/>
          <p:nvPr>
            <p:extLst>
              <p:ext uri="{D42A27DB-BD31-4B8C-83A1-F6EECF244321}">
                <p14:modId xmlns:p14="http://schemas.microsoft.com/office/powerpoint/2010/main" val="4182556532"/>
              </p:ext>
            </p:extLst>
          </p:nvPr>
        </p:nvGraphicFramePr>
        <p:xfrm>
          <a:off x="392264" y="1413540"/>
          <a:ext cx="8340437"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liennummernplatzhalter 2">
            <a:extLst>
              <a:ext uri="{FF2B5EF4-FFF2-40B4-BE49-F238E27FC236}">
                <a16:creationId xmlns:a16="http://schemas.microsoft.com/office/drawing/2014/main" id="{D620110E-AAF9-6E36-D578-E63B4ACC0970}"/>
              </a:ext>
            </a:extLst>
          </p:cNvPr>
          <p:cNvSpPr>
            <a:spLocks noGrp="1"/>
          </p:cNvSpPr>
          <p:nvPr>
            <p:ph type="sldNum" sz="quarter" idx="4"/>
          </p:nvPr>
        </p:nvSpPr>
        <p:spPr/>
        <p:txBody>
          <a:bodyPr/>
          <a:lstStyle/>
          <a:p>
            <a:fld id="{50B1B3AD-80CD-4C4C-B9E6-D3174EA9BC3B}" type="slidenum">
              <a:rPr lang="de-DE" smtClean="0"/>
              <a:pPr/>
              <a:t>36</a:t>
            </a:fld>
            <a:endParaRPr lang="de-DE" dirty="0"/>
          </a:p>
        </p:txBody>
      </p:sp>
      <p:sp>
        <p:nvSpPr>
          <p:cNvPr id="6" name="Textfeld 5">
            <a:extLst>
              <a:ext uri="{FF2B5EF4-FFF2-40B4-BE49-F238E27FC236}">
                <a16:creationId xmlns:a16="http://schemas.microsoft.com/office/drawing/2014/main" id="{05A8010D-85B5-39DB-03CB-2E15DBDD858F}"/>
              </a:ext>
            </a:extLst>
          </p:cNvPr>
          <p:cNvSpPr txBox="1"/>
          <p:nvPr/>
        </p:nvSpPr>
        <p:spPr>
          <a:xfrm rot="16200000">
            <a:off x="-2310906" y="2524183"/>
            <a:ext cx="4874084" cy="261610"/>
          </a:xfrm>
          <a:prstGeom prst="rect">
            <a:avLst/>
          </a:prstGeom>
          <a:noFill/>
        </p:spPr>
        <p:txBody>
          <a:bodyPr wrap="square">
            <a:spAutoFit/>
          </a:bodyPr>
          <a:lstStyle/>
          <a:p>
            <a:r>
              <a:rPr lang="de-DE" sz="1000" dirty="0"/>
              <a:t>nach</a:t>
            </a:r>
            <a:r>
              <a:rPr lang="de-DE" sz="1000" dirty="0">
                <a:solidFill>
                  <a:schemeClr val="tx1"/>
                </a:solidFill>
              </a:rPr>
              <a:t>: </a:t>
            </a:r>
            <a:r>
              <a:rPr lang="de-DE" sz="1100" dirty="0"/>
              <a:t>SOP Delir (VA) (D19644) </a:t>
            </a:r>
            <a:r>
              <a:rPr lang="de-DE" sz="1000" dirty="0"/>
              <a:t>UKJ, K. f. Anästhesiologie und Intensivmedizin</a:t>
            </a:r>
            <a:endParaRPr lang="de-DE" sz="1000" dirty="0">
              <a:solidFill>
                <a:schemeClr val="tx1"/>
              </a:solidFill>
            </a:endParaRPr>
          </a:p>
        </p:txBody>
      </p:sp>
    </p:spTree>
    <p:extLst>
      <p:ext uri="{BB962C8B-B14F-4D97-AF65-F5344CB8AC3E}">
        <p14:creationId xmlns:p14="http://schemas.microsoft.com/office/powerpoint/2010/main" val="40225971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9C50C0-36CA-B262-B0FC-2A16289BA646}"/>
            </a:ext>
          </a:extLst>
        </p:cNvPr>
        <p:cNvGrpSpPr/>
        <p:nvPr/>
      </p:nvGrpSpPr>
      <p:grpSpPr>
        <a:xfrm>
          <a:off x="0" y="0"/>
          <a:ext cx="0" cy="0"/>
          <a:chOff x="0" y="0"/>
          <a:chExt cx="0" cy="0"/>
        </a:xfrm>
      </p:grpSpPr>
      <p:sp>
        <p:nvSpPr>
          <p:cNvPr id="13" name="Content Placeholder 1">
            <a:extLst>
              <a:ext uri="{FF2B5EF4-FFF2-40B4-BE49-F238E27FC236}">
                <a16:creationId xmlns:a16="http://schemas.microsoft.com/office/drawing/2014/main" id="{CE00F457-A87C-12D8-BFDE-BFEE49D81AD7}"/>
              </a:ext>
            </a:extLst>
          </p:cNvPr>
          <p:cNvSpPr>
            <a:spLocks noGrp="1"/>
          </p:cNvSpPr>
          <p:nvPr>
            <p:ph sz="half" idx="1"/>
          </p:nvPr>
        </p:nvSpPr>
        <p:spPr>
          <a:xfrm>
            <a:off x="255712" y="2205926"/>
            <a:ext cx="2252098" cy="2501541"/>
          </a:xfrm>
        </p:spPr>
        <p:txBody>
          <a:bodyPr>
            <a:normAutofit fontScale="70000" lnSpcReduction="20000"/>
          </a:bodyPr>
          <a:lstStyle/>
          <a:p>
            <a:r>
              <a:rPr lang="en-US" b="0" dirty="0" err="1"/>
              <a:t>Psychopharmaka</a:t>
            </a:r>
            <a:endParaRPr lang="en-US" b="0" dirty="0"/>
          </a:p>
          <a:p>
            <a:r>
              <a:rPr lang="en-US" b="0" dirty="0" err="1"/>
              <a:t>Antiallergika</a:t>
            </a:r>
            <a:endParaRPr lang="en-US" b="0" dirty="0"/>
          </a:p>
          <a:p>
            <a:r>
              <a:rPr lang="en-US" b="0" dirty="0" err="1"/>
              <a:t>Analgetika</a:t>
            </a:r>
            <a:endParaRPr lang="en-US" b="0" dirty="0"/>
          </a:p>
          <a:p>
            <a:r>
              <a:rPr lang="en-US" b="0" dirty="0" err="1"/>
              <a:t>Anticholinergika</a:t>
            </a:r>
            <a:endParaRPr lang="en-US" b="0" dirty="0"/>
          </a:p>
          <a:p>
            <a:r>
              <a:rPr lang="en-US" b="0" dirty="0" err="1"/>
              <a:t>Antiemetika</a:t>
            </a:r>
            <a:endParaRPr lang="en-US" b="0" dirty="0"/>
          </a:p>
          <a:p>
            <a:r>
              <a:rPr lang="en-US" b="0" dirty="0" err="1"/>
              <a:t>Dopaminergika</a:t>
            </a:r>
            <a:endParaRPr lang="en-US" b="0" dirty="0"/>
          </a:p>
          <a:p>
            <a:r>
              <a:rPr lang="en-US" b="0" dirty="0" err="1"/>
              <a:t>Antiarrhythmika</a:t>
            </a:r>
            <a:endParaRPr lang="en-US" b="0" dirty="0"/>
          </a:p>
          <a:p>
            <a:r>
              <a:rPr lang="en-US" b="0" dirty="0" err="1"/>
              <a:t>Antibiotika</a:t>
            </a:r>
            <a:endParaRPr lang="en-US" b="0" dirty="0"/>
          </a:p>
        </p:txBody>
      </p:sp>
      <p:sp>
        <p:nvSpPr>
          <p:cNvPr id="2" name="Titel 1">
            <a:extLst>
              <a:ext uri="{FF2B5EF4-FFF2-40B4-BE49-F238E27FC236}">
                <a16:creationId xmlns:a16="http://schemas.microsoft.com/office/drawing/2014/main" id="{91191601-3F57-6DF5-009C-B39B49C1EDAF}"/>
              </a:ext>
            </a:extLst>
          </p:cNvPr>
          <p:cNvSpPr>
            <a:spLocks noGrp="1"/>
          </p:cNvSpPr>
          <p:nvPr>
            <p:ph type="title"/>
          </p:nvPr>
        </p:nvSpPr>
        <p:spPr>
          <a:xfrm>
            <a:off x="232488" y="843558"/>
            <a:ext cx="8659992" cy="720080"/>
          </a:xfrm>
        </p:spPr>
        <p:txBody>
          <a:bodyPr anchor="ctr">
            <a:normAutofit/>
          </a:bodyPr>
          <a:lstStyle/>
          <a:p>
            <a:r>
              <a:rPr lang="de-DE" sz="2000" dirty="0"/>
              <a:t> </a:t>
            </a:r>
            <a:r>
              <a:rPr lang="de-DE" sz="2000" dirty="0" smtClean="0"/>
              <a:t>Exkurs: Medikamente </a:t>
            </a:r>
            <a:r>
              <a:rPr lang="de-DE" sz="2000" dirty="0"/>
              <a:t>mit </a:t>
            </a:r>
            <a:r>
              <a:rPr lang="de-DE" sz="2000" dirty="0" err="1"/>
              <a:t>delirogenem</a:t>
            </a:r>
            <a:r>
              <a:rPr lang="de-DE" sz="2000" dirty="0"/>
              <a:t> Potential</a:t>
            </a:r>
          </a:p>
        </p:txBody>
      </p:sp>
      <p:sp>
        <p:nvSpPr>
          <p:cNvPr id="12" name="Text Placeholder 4">
            <a:extLst>
              <a:ext uri="{FF2B5EF4-FFF2-40B4-BE49-F238E27FC236}">
                <a16:creationId xmlns:a16="http://schemas.microsoft.com/office/drawing/2014/main" id="{C8C370E8-8262-72CD-7282-B8C9F017E805}"/>
              </a:ext>
            </a:extLst>
          </p:cNvPr>
          <p:cNvSpPr>
            <a:spLocks noGrp="1"/>
          </p:cNvSpPr>
          <p:nvPr>
            <p:ph type="body" idx="11"/>
          </p:nvPr>
        </p:nvSpPr>
        <p:spPr>
          <a:xfrm>
            <a:off x="232488" y="1582088"/>
            <a:ext cx="4267504" cy="461372"/>
          </a:xfrm>
        </p:spPr>
        <p:style>
          <a:lnRef idx="3">
            <a:schemeClr val="lt1"/>
          </a:lnRef>
          <a:fillRef idx="1">
            <a:schemeClr val="accent3"/>
          </a:fillRef>
          <a:effectRef idx="1">
            <a:schemeClr val="accent3"/>
          </a:effectRef>
          <a:fontRef idx="minor">
            <a:schemeClr val="lt1"/>
          </a:fontRef>
        </p:style>
        <p:txBody>
          <a:bodyPr>
            <a:noAutofit/>
          </a:bodyPr>
          <a:lstStyle/>
          <a:p>
            <a:pPr algn="ctr"/>
            <a:r>
              <a:rPr lang="en-US" sz="2000" b="1" dirty="0" err="1"/>
              <a:t>Geringes</a:t>
            </a:r>
            <a:r>
              <a:rPr lang="en-US" sz="2000" b="1" dirty="0"/>
              <a:t> bis </a:t>
            </a:r>
            <a:r>
              <a:rPr lang="en-US" sz="2000" b="1" dirty="0" err="1"/>
              <a:t>mittleres</a:t>
            </a:r>
            <a:r>
              <a:rPr lang="en-US" sz="2000" b="1" dirty="0"/>
              <a:t> </a:t>
            </a:r>
            <a:r>
              <a:rPr lang="en-US" sz="2000" b="1" dirty="0" err="1"/>
              <a:t>Risiko</a:t>
            </a:r>
            <a:endParaRPr lang="en-US" sz="2000" b="1" dirty="0"/>
          </a:p>
        </p:txBody>
      </p:sp>
      <p:sp>
        <p:nvSpPr>
          <p:cNvPr id="14" name="Text Placeholder 5">
            <a:extLst>
              <a:ext uri="{FF2B5EF4-FFF2-40B4-BE49-F238E27FC236}">
                <a16:creationId xmlns:a16="http://schemas.microsoft.com/office/drawing/2014/main" id="{E2E10206-9C8E-ED8A-7B2F-AC0406BC3999}"/>
              </a:ext>
            </a:extLst>
          </p:cNvPr>
          <p:cNvSpPr>
            <a:spLocks noGrp="1"/>
          </p:cNvSpPr>
          <p:nvPr>
            <p:ph type="body" idx="12"/>
          </p:nvPr>
        </p:nvSpPr>
        <p:spPr>
          <a:xfrm>
            <a:off x="4499992" y="1563638"/>
            <a:ext cx="4392488" cy="479822"/>
          </a:xfrm>
        </p:spPr>
        <p:style>
          <a:lnRef idx="3">
            <a:schemeClr val="lt1"/>
          </a:lnRef>
          <a:fillRef idx="1">
            <a:schemeClr val="accent3"/>
          </a:fillRef>
          <a:effectRef idx="1">
            <a:schemeClr val="accent3"/>
          </a:effectRef>
          <a:fontRef idx="minor">
            <a:schemeClr val="lt1"/>
          </a:fontRef>
        </p:style>
        <p:txBody>
          <a:bodyPr>
            <a:noAutofit/>
          </a:bodyPr>
          <a:lstStyle/>
          <a:p>
            <a:pPr algn="ctr"/>
            <a:r>
              <a:rPr lang="en-US" sz="2000" b="1" dirty="0"/>
              <a:t>Moderates bis </a:t>
            </a:r>
            <a:r>
              <a:rPr lang="en-US" sz="2000" b="1" dirty="0" err="1"/>
              <a:t>hohes</a:t>
            </a:r>
            <a:r>
              <a:rPr lang="en-US" sz="2000" b="1" dirty="0"/>
              <a:t> </a:t>
            </a:r>
            <a:r>
              <a:rPr lang="en-US" sz="2000" b="1" dirty="0" err="1"/>
              <a:t>Risiko</a:t>
            </a:r>
            <a:endParaRPr lang="en-US" sz="2000" b="1" dirty="0"/>
          </a:p>
        </p:txBody>
      </p:sp>
      <p:sp>
        <p:nvSpPr>
          <p:cNvPr id="18" name="Content Placeholder 1">
            <a:extLst>
              <a:ext uri="{FF2B5EF4-FFF2-40B4-BE49-F238E27FC236}">
                <a16:creationId xmlns:a16="http://schemas.microsoft.com/office/drawing/2014/main" id="{70A78F28-53AC-FEF8-67FE-6FD8E13BDDF9}"/>
              </a:ext>
            </a:extLst>
          </p:cNvPr>
          <p:cNvSpPr txBox="1">
            <a:spLocks/>
          </p:cNvSpPr>
          <p:nvPr/>
        </p:nvSpPr>
        <p:spPr>
          <a:xfrm>
            <a:off x="2375756" y="2187476"/>
            <a:ext cx="1999708" cy="2767393"/>
          </a:xfrm>
          <a:prstGeom prst="rect">
            <a:avLst/>
          </a:prstGeom>
        </p:spPr>
        <p:txBody>
          <a:bodyPr vert="horz" lIns="91440" tIns="45720" rIns="91440" bIns="45720" rtlCol="0">
            <a:normAutofit/>
          </a:bodyPr>
          <a:lstStyle>
            <a:lvl1pPr marL="0" indent="0" algn="l" defTabSz="914400" rtl="0" eaLnBrk="1" latinLnBrk="0" hangingPunct="1">
              <a:spcBef>
                <a:spcPct val="20000"/>
              </a:spcBef>
              <a:buClr>
                <a:srgbClr val="0056A2"/>
              </a:buClr>
              <a:buFont typeface="Wingdings" panose="05000000000000000000" pitchFamily="2" charset="2"/>
              <a:buNone/>
              <a:defRPr sz="2800" b="1" kern="1200">
                <a:solidFill>
                  <a:schemeClr val="tx1"/>
                </a:solidFill>
                <a:latin typeface="Arial" panose="020B0604020202020204" pitchFamily="34" charset="0"/>
                <a:ea typeface="+mn-ea"/>
                <a:cs typeface="Arial" panose="020B0604020202020204" pitchFamily="34" charset="0"/>
              </a:defRPr>
            </a:lvl1pPr>
            <a:lvl2pPr marL="285750" indent="-285750" algn="l" defTabSz="914400" rtl="0" eaLnBrk="1" latinLnBrk="0" hangingPunct="1">
              <a:spcBef>
                <a:spcPct val="20000"/>
              </a:spcBef>
              <a:buClr>
                <a:srgbClr val="0056A2"/>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2pPr>
            <a:lvl3pPr marL="433388" indent="-228600" algn="l" defTabSz="914400" rtl="0" eaLnBrk="1" latinLnBrk="0" hangingPunct="1">
              <a:spcBef>
                <a:spcPct val="20000"/>
              </a:spcBef>
              <a:buClr>
                <a:srgbClr val="0056A2"/>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717550" indent="-228600" algn="l" defTabSz="914400" rtl="0" eaLnBrk="1" latinLnBrk="0" hangingPunct="1">
              <a:spcBef>
                <a:spcPct val="20000"/>
              </a:spcBef>
              <a:buClr>
                <a:srgbClr val="0056A2"/>
              </a:buClr>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987425" indent="-228600" algn="l" defTabSz="914400" rtl="0" eaLnBrk="1" latinLnBrk="0" hangingPunct="1">
              <a:spcBef>
                <a:spcPct val="20000"/>
              </a:spcBef>
              <a:buClr>
                <a:srgbClr val="0056A2"/>
              </a:buClr>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en-US" sz="1600" b="0" i="1" dirty="0"/>
              <a:t>TZA, </a:t>
            </a:r>
            <a:r>
              <a:rPr lang="en-US" sz="1600" b="0" i="1" dirty="0" err="1"/>
              <a:t>Promethazin</a:t>
            </a:r>
            <a:endParaRPr lang="en-US" sz="1600" b="0" i="1" dirty="0"/>
          </a:p>
          <a:p>
            <a:r>
              <a:rPr lang="en-US" sz="1600" b="0" i="1" dirty="0" err="1"/>
              <a:t>Clemastin</a:t>
            </a:r>
            <a:endParaRPr lang="en-US" sz="1600" b="0" i="1" dirty="0"/>
          </a:p>
          <a:p>
            <a:r>
              <a:rPr lang="en-US" sz="1600" b="0" i="1" dirty="0" err="1"/>
              <a:t>Opioide</a:t>
            </a:r>
            <a:r>
              <a:rPr lang="en-US" sz="1600" b="0" i="1" dirty="0"/>
              <a:t>, NSAR</a:t>
            </a:r>
          </a:p>
          <a:p>
            <a:r>
              <a:rPr lang="en-US" sz="1600" b="0" i="1" dirty="0" err="1"/>
              <a:t>Atropin</a:t>
            </a:r>
            <a:r>
              <a:rPr lang="en-US" sz="1600" b="0" i="1" dirty="0"/>
              <a:t> u. a.</a:t>
            </a:r>
          </a:p>
          <a:p>
            <a:r>
              <a:rPr lang="en-US" sz="1600" b="0" i="1" dirty="0" err="1"/>
              <a:t>Dimenhydrinat</a:t>
            </a:r>
            <a:endParaRPr lang="en-US" sz="1600" b="0" i="1" dirty="0"/>
          </a:p>
          <a:p>
            <a:r>
              <a:rPr lang="en-US" sz="1600" b="0" i="1" dirty="0"/>
              <a:t>L-DOPA, u. a.</a:t>
            </a:r>
          </a:p>
          <a:p>
            <a:r>
              <a:rPr lang="en-US" sz="1600" b="0" i="1" dirty="0"/>
              <a:t>Digitalis</a:t>
            </a:r>
          </a:p>
          <a:p>
            <a:r>
              <a:rPr lang="en-US" sz="1600" b="0" i="1" dirty="0"/>
              <a:t>v. a. </a:t>
            </a:r>
            <a:r>
              <a:rPr lang="en-US" sz="1600" b="0" i="1" dirty="0" err="1"/>
              <a:t>Fluorchinolone</a:t>
            </a:r>
            <a:endParaRPr lang="en-US" sz="1600" b="0" i="1" dirty="0"/>
          </a:p>
        </p:txBody>
      </p:sp>
      <p:sp>
        <p:nvSpPr>
          <p:cNvPr id="19" name="Content Placeholder 1">
            <a:extLst>
              <a:ext uri="{FF2B5EF4-FFF2-40B4-BE49-F238E27FC236}">
                <a16:creationId xmlns:a16="http://schemas.microsoft.com/office/drawing/2014/main" id="{93AAD838-A480-F875-757A-8F12E8C63D3C}"/>
              </a:ext>
            </a:extLst>
          </p:cNvPr>
          <p:cNvSpPr txBox="1">
            <a:spLocks/>
          </p:cNvSpPr>
          <p:nvPr/>
        </p:nvSpPr>
        <p:spPr>
          <a:xfrm>
            <a:off x="6696236" y="2187476"/>
            <a:ext cx="2750945" cy="2885683"/>
          </a:xfrm>
          <a:prstGeom prst="rect">
            <a:avLst/>
          </a:prstGeom>
        </p:spPr>
        <p:txBody>
          <a:bodyPr vert="horz" lIns="91440" tIns="45720" rIns="91440" bIns="45720" rtlCol="0">
            <a:normAutofit/>
          </a:bodyPr>
          <a:lstStyle>
            <a:lvl1pPr marL="0" indent="0" algn="l" defTabSz="914400" rtl="0" eaLnBrk="1" latinLnBrk="0" hangingPunct="1">
              <a:spcBef>
                <a:spcPct val="20000"/>
              </a:spcBef>
              <a:buClr>
                <a:srgbClr val="0056A2"/>
              </a:buClr>
              <a:buFont typeface="Wingdings" panose="05000000000000000000" pitchFamily="2" charset="2"/>
              <a:buNone/>
              <a:defRPr sz="2800" b="1" kern="1200">
                <a:solidFill>
                  <a:schemeClr val="tx1"/>
                </a:solidFill>
                <a:latin typeface="Arial" panose="020B0604020202020204" pitchFamily="34" charset="0"/>
                <a:ea typeface="+mn-ea"/>
                <a:cs typeface="Arial" panose="020B0604020202020204" pitchFamily="34" charset="0"/>
              </a:defRPr>
            </a:lvl1pPr>
            <a:lvl2pPr marL="285750" indent="-285750" algn="l" defTabSz="914400" rtl="0" eaLnBrk="1" latinLnBrk="0" hangingPunct="1">
              <a:spcBef>
                <a:spcPct val="20000"/>
              </a:spcBef>
              <a:buClr>
                <a:srgbClr val="0056A2"/>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2pPr>
            <a:lvl3pPr marL="433388" indent="-228600" algn="l" defTabSz="914400" rtl="0" eaLnBrk="1" latinLnBrk="0" hangingPunct="1">
              <a:spcBef>
                <a:spcPct val="20000"/>
              </a:spcBef>
              <a:buClr>
                <a:srgbClr val="0056A2"/>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717550" indent="-228600" algn="l" defTabSz="914400" rtl="0" eaLnBrk="1" latinLnBrk="0" hangingPunct="1">
              <a:spcBef>
                <a:spcPct val="20000"/>
              </a:spcBef>
              <a:buClr>
                <a:srgbClr val="0056A2"/>
              </a:buClr>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987425" indent="-228600" algn="l" defTabSz="914400" rtl="0" eaLnBrk="1" latinLnBrk="0" hangingPunct="1">
              <a:spcBef>
                <a:spcPct val="20000"/>
              </a:spcBef>
              <a:buClr>
                <a:srgbClr val="0056A2"/>
              </a:buClr>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r>
              <a:rPr lang="en-US" sz="1600" b="0" i="1" dirty="0"/>
              <a:t>	</a:t>
            </a:r>
            <a:r>
              <a:rPr lang="en-US" sz="1600" b="0" i="1" dirty="0" err="1"/>
              <a:t>Valproat</a:t>
            </a:r>
            <a:endParaRPr lang="en-US" sz="1600" b="0" i="1" dirty="0"/>
          </a:p>
          <a:p>
            <a:r>
              <a:rPr lang="en-US" sz="1600" b="0" i="1" dirty="0"/>
              <a:t>	</a:t>
            </a:r>
            <a:r>
              <a:rPr lang="en-US" sz="1600" b="0" i="1" dirty="0" err="1"/>
              <a:t>Theophyllin</a:t>
            </a:r>
            <a:endParaRPr lang="en-US" sz="1600" b="0" i="1" dirty="0"/>
          </a:p>
          <a:p>
            <a:r>
              <a:rPr lang="en-US" sz="1600" b="0" i="1" dirty="0"/>
              <a:t>	</a:t>
            </a:r>
            <a:r>
              <a:rPr lang="en-US" sz="1600" b="0" i="1" dirty="0" err="1"/>
              <a:t>Furosemid</a:t>
            </a:r>
            <a:endParaRPr lang="en-US" sz="1600" b="0" i="1" dirty="0"/>
          </a:p>
          <a:p>
            <a:endParaRPr lang="en-US" sz="1600" b="0" i="1" dirty="0"/>
          </a:p>
          <a:p>
            <a:r>
              <a:rPr lang="en-US" sz="1600" b="0" i="1" dirty="0"/>
              <a:t>Benzos, Z-</a:t>
            </a:r>
            <a:r>
              <a:rPr lang="en-US" sz="1600" b="0" i="1" dirty="0" err="1"/>
              <a:t>Substanzen</a:t>
            </a:r>
            <a:endParaRPr lang="en-US" sz="1600" b="0" i="1" dirty="0"/>
          </a:p>
          <a:p>
            <a:r>
              <a:rPr lang="en-US" sz="1600" b="0" i="1" dirty="0" err="1"/>
              <a:t>Aciclovir</a:t>
            </a:r>
            <a:r>
              <a:rPr lang="en-US" sz="1600" b="0" i="1" dirty="0"/>
              <a:t>, </a:t>
            </a:r>
            <a:r>
              <a:rPr lang="en-US" sz="1600" b="0" i="1" dirty="0" err="1"/>
              <a:t>Amantadin</a:t>
            </a:r>
            <a:endParaRPr lang="en-US" sz="1600" b="0" i="1" dirty="0"/>
          </a:p>
          <a:p>
            <a:r>
              <a:rPr lang="en-US" sz="1600" b="0" i="1" dirty="0" err="1"/>
              <a:t>Amantadin</a:t>
            </a:r>
            <a:r>
              <a:rPr lang="en-US" sz="1600" b="0" i="1" dirty="0"/>
              <a:t>, </a:t>
            </a:r>
            <a:r>
              <a:rPr lang="en-US" sz="1600" b="0" i="1" dirty="0" err="1"/>
              <a:t>Donezepil</a:t>
            </a:r>
            <a:endParaRPr lang="en-US" sz="1600" b="0" i="1" dirty="0"/>
          </a:p>
          <a:p>
            <a:endParaRPr lang="en-US" sz="1600" b="0" dirty="0"/>
          </a:p>
        </p:txBody>
      </p:sp>
      <p:sp>
        <p:nvSpPr>
          <p:cNvPr id="20" name="Textfeld 19">
            <a:extLst>
              <a:ext uri="{FF2B5EF4-FFF2-40B4-BE49-F238E27FC236}">
                <a16:creationId xmlns:a16="http://schemas.microsoft.com/office/drawing/2014/main" id="{2FA67A5D-29DA-CEE3-99B5-264EBB4BCAE6}"/>
              </a:ext>
            </a:extLst>
          </p:cNvPr>
          <p:cNvSpPr txBox="1"/>
          <p:nvPr/>
        </p:nvSpPr>
        <p:spPr>
          <a:xfrm>
            <a:off x="4499992" y="3988008"/>
            <a:ext cx="1837126" cy="311934"/>
          </a:xfrm>
          <a:prstGeom prst="rect">
            <a:avLst/>
          </a:prstGeom>
          <a:noFill/>
          <a:ln w="38100">
            <a:solidFill>
              <a:srgbClr val="FF0000"/>
            </a:solidFill>
          </a:ln>
        </p:spPr>
        <p:txBody>
          <a:bodyPr wrap="square">
            <a:spAutoFit/>
          </a:bodyPr>
          <a:lstStyle/>
          <a:p>
            <a:pPr algn="ctr">
              <a:lnSpc>
                <a:spcPct val="90000"/>
              </a:lnSpc>
            </a:pPr>
            <a:endParaRPr lang="de-DE" sz="1800" b="0" dirty="0"/>
          </a:p>
        </p:txBody>
      </p:sp>
      <p:sp>
        <p:nvSpPr>
          <p:cNvPr id="22" name="Textfeld 21">
            <a:extLst>
              <a:ext uri="{FF2B5EF4-FFF2-40B4-BE49-F238E27FC236}">
                <a16:creationId xmlns:a16="http://schemas.microsoft.com/office/drawing/2014/main" id="{640865DD-FCEB-6B32-0DD4-C8E715B91475}"/>
              </a:ext>
            </a:extLst>
          </p:cNvPr>
          <p:cNvSpPr txBox="1"/>
          <p:nvPr/>
        </p:nvSpPr>
        <p:spPr>
          <a:xfrm>
            <a:off x="4543836" y="3385794"/>
            <a:ext cx="1054278" cy="360462"/>
          </a:xfrm>
          <a:prstGeom prst="rect">
            <a:avLst/>
          </a:prstGeom>
          <a:noFill/>
          <a:ln w="38100">
            <a:solidFill>
              <a:srgbClr val="FF0000"/>
            </a:solidFill>
          </a:ln>
        </p:spPr>
        <p:txBody>
          <a:bodyPr wrap="square">
            <a:spAutoFit/>
          </a:bodyPr>
          <a:lstStyle/>
          <a:p>
            <a:pPr algn="ctr">
              <a:lnSpc>
                <a:spcPct val="90000"/>
              </a:lnSpc>
            </a:pPr>
            <a:endParaRPr lang="de-DE" sz="1800" b="0" dirty="0"/>
          </a:p>
        </p:txBody>
      </p:sp>
      <p:sp>
        <p:nvSpPr>
          <p:cNvPr id="4" name="Textfeld 3">
            <a:extLst>
              <a:ext uri="{FF2B5EF4-FFF2-40B4-BE49-F238E27FC236}">
                <a16:creationId xmlns:a16="http://schemas.microsoft.com/office/drawing/2014/main" id="{0F893A39-B4CD-180A-9A5E-70AC30065302}"/>
              </a:ext>
            </a:extLst>
          </p:cNvPr>
          <p:cNvSpPr txBox="1"/>
          <p:nvPr/>
        </p:nvSpPr>
        <p:spPr>
          <a:xfrm>
            <a:off x="4499992" y="2150539"/>
            <a:ext cx="2402889" cy="2246769"/>
          </a:xfrm>
          <a:prstGeom prst="rect">
            <a:avLst/>
          </a:prstGeom>
          <a:noFill/>
        </p:spPr>
        <p:txBody>
          <a:bodyPr wrap="square">
            <a:spAutoFit/>
          </a:bodyPr>
          <a:lstStyle/>
          <a:p>
            <a:r>
              <a:rPr lang="en-US" sz="2000" dirty="0" err="1">
                <a:latin typeface="Arial" panose="020B0604020202020204" pitchFamily="34" charset="0"/>
                <a:cs typeface="Arial" panose="020B0604020202020204" pitchFamily="34" charset="0"/>
              </a:rPr>
              <a:t>Anfallssuppressiva</a:t>
            </a:r>
            <a:endParaRPr lang="en-US" sz="2000" dirty="0">
              <a:latin typeface="Arial" panose="020B0604020202020204" pitchFamily="34" charset="0"/>
              <a:cs typeface="Arial" panose="020B0604020202020204" pitchFamily="34" charset="0"/>
            </a:endParaRPr>
          </a:p>
          <a:p>
            <a:r>
              <a:rPr lang="en-US" sz="2000" dirty="0" err="1">
                <a:latin typeface="Arial" panose="020B0604020202020204" pitchFamily="34" charset="0"/>
                <a:cs typeface="Arial" panose="020B0604020202020204" pitchFamily="34" charset="0"/>
              </a:rPr>
              <a:t>Bronchodilatatoren</a:t>
            </a:r>
            <a:endParaRPr lang="en-US" sz="2000" dirty="0">
              <a:latin typeface="Arial" panose="020B0604020202020204" pitchFamily="34" charset="0"/>
              <a:cs typeface="Arial" panose="020B0604020202020204" pitchFamily="34" charset="0"/>
            </a:endParaRPr>
          </a:p>
          <a:p>
            <a:r>
              <a:rPr lang="en-US" sz="2000" dirty="0" err="1">
                <a:latin typeface="Arial" panose="020B0604020202020204" pitchFamily="34" charset="0"/>
                <a:cs typeface="Arial" panose="020B0604020202020204" pitchFamily="34" charset="0"/>
              </a:rPr>
              <a:t>Diuretika</a:t>
            </a:r>
            <a:r>
              <a:rPr lang="en-US" sz="2000" dirty="0">
                <a:latin typeface="Arial" panose="020B0604020202020204" pitchFamily="34" charset="0"/>
                <a:cs typeface="Arial" panose="020B0604020202020204" pitchFamily="34" charset="0"/>
              </a:rPr>
              <a:t>	</a:t>
            </a:r>
          </a:p>
          <a:p>
            <a:r>
              <a:rPr lang="en-US" sz="2000" dirty="0" err="1">
                <a:latin typeface="Arial" panose="020B0604020202020204" pitchFamily="34" charset="0"/>
                <a:cs typeface="Arial" panose="020B0604020202020204" pitchFamily="34" charset="0"/>
              </a:rPr>
              <a:t>Glucocorticoide</a:t>
            </a:r>
            <a:endParaRPr lang="en-US" sz="2000" dirty="0">
              <a:latin typeface="Arial" panose="020B0604020202020204" pitchFamily="34" charset="0"/>
              <a:cs typeface="Arial" panose="020B0604020202020204" pitchFamily="34" charset="0"/>
            </a:endParaRPr>
          </a:p>
          <a:p>
            <a:r>
              <a:rPr lang="en-US" sz="2000" dirty="0" err="1">
                <a:latin typeface="Arial" panose="020B0604020202020204" pitchFamily="34" charset="0"/>
                <a:cs typeface="Arial" panose="020B0604020202020204" pitchFamily="34" charset="0"/>
              </a:rPr>
              <a:t>Sedativa</a:t>
            </a:r>
            <a:endParaRPr lang="en-US" sz="2000" dirty="0">
              <a:latin typeface="Arial" panose="020B0604020202020204" pitchFamily="34" charset="0"/>
              <a:cs typeface="Arial" panose="020B0604020202020204" pitchFamily="34" charset="0"/>
            </a:endParaRPr>
          </a:p>
          <a:p>
            <a:r>
              <a:rPr lang="en-US" sz="2000" dirty="0" err="1">
                <a:latin typeface="Arial" panose="020B0604020202020204" pitchFamily="34" charset="0"/>
                <a:cs typeface="Arial" panose="020B0604020202020204" pitchFamily="34" charset="0"/>
              </a:rPr>
              <a:t>Virostatika</a:t>
            </a:r>
            <a:endParaRPr lang="en-US" sz="2000" dirty="0">
              <a:latin typeface="Arial" panose="020B0604020202020204" pitchFamily="34" charset="0"/>
              <a:cs typeface="Arial" panose="020B0604020202020204" pitchFamily="34" charset="0"/>
            </a:endParaRPr>
          </a:p>
          <a:p>
            <a:r>
              <a:rPr lang="en-US" sz="2000" dirty="0" err="1">
                <a:latin typeface="Arial" panose="020B0604020202020204" pitchFamily="34" charset="0"/>
                <a:cs typeface="Arial" panose="020B0604020202020204" pitchFamily="34" charset="0"/>
              </a:rPr>
              <a:t>Antidementiva</a:t>
            </a:r>
            <a:endParaRPr lang="de-DE" sz="2000" dirty="0">
              <a:latin typeface="Arial" panose="020B0604020202020204" pitchFamily="34" charset="0"/>
              <a:cs typeface="Arial" panose="020B0604020202020204" pitchFamily="34" charset="0"/>
            </a:endParaRPr>
          </a:p>
        </p:txBody>
      </p:sp>
      <p:sp>
        <p:nvSpPr>
          <p:cNvPr id="5" name="Textfeld 4">
            <a:extLst>
              <a:ext uri="{FF2B5EF4-FFF2-40B4-BE49-F238E27FC236}">
                <a16:creationId xmlns:a16="http://schemas.microsoft.com/office/drawing/2014/main" id="{FA8D633B-2C7F-17FE-76A1-63756BFB8C29}"/>
              </a:ext>
            </a:extLst>
          </p:cNvPr>
          <p:cNvSpPr txBox="1"/>
          <p:nvPr/>
        </p:nvSpPr>
        <p:spPr>
          <a:xfrm>
            <a:off x="4627854" y="4430602"/>
            <a:ext cx="3904586" cy="58477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de-DE" sz="1600" dirty="0">
                <a:latin typeface="Arial" panose="020B0604020202020204" pitchFamily="34" charset="0"/>
                <a:cs typeface="Arial" panose="020B0604020202020204" pitchFamily="34" charset="0"/>
              </a:rPr>
              <a:t>→ </a:t>
            </a:r>
            <a:r>
              <a:rPr lang="de-DE" sz="1600" dirty="0" err="1">
                <a:latin typeface="Arial" panose="020B0604020202020204" pitchFamily="34" charset="0"/>
                <a:cs typeface="Arial" panose="020B0604020202020204" pitchFamily="34" charset="0"/>
              </a:rPr>
              <a:t>delirogene</a:t>
            </a:r>
            <a:r>
              <a:rPr lang="de-DE" sz="1600" dirty="0">
                <a:latin typeface="Arial" panose="020B0604020202020204" pitchFamily="34" charset="0"/>
                <a:cs typeface="Arial" panose="020B0604020202020204" pitchFamily="34" charset="0"/>
              </a:rPr>
              <a:t> Medikation beenden, </a:t>
            </a:r>
            <a:br>
              <a:rPr lang="de-DE" sz="1600" dirty="0">
                <a:latin typeface="Arial" panose="020B0604020202020204" pitchFamily="34" charset="0"/>
                <a:cs typeface="Arial" panose="020B0604020202020204" pitchFamily="34" charset="0"/>
              </a:rPr>
            </a:br>
            <a:r>
              <a:rPr lang="de-DE" sz="1600" dirty="0">
                <a:latin typeface="Arial" panose="020B0604020202020204" pitchFamily="34" charset="0"/>
                <a:cs typeface="Arial" panose="020B0604020202020204" pitchFamily="34" charset="0"/>
              </a:rPr>
              <a:t>ABER: je nach Wirkstoff Entzug möglich!</a:t>
            </a:r>
          </a:p>
        </p:txBody>
      </p:sp>
      <p:sp>
        <p:nvSpPr>
          <p:cNvPr id="3" name="Foliennummernplatzhalter 2">
            <a:extLst>
              <a:ext uri="{FF2B5EF4-FFF2-40B4-BE49-F238E27FC236}">
                <a16:creationId xmlns:a16="http://schemas.microsoft.com/office/drawing/2014/main" id="{D1856EDC-B734-374D-C8CB-70A12625E8F0}"/>
              </a:ext>
            </a:extLst>
          </p:cNvPr>
          <p:cNvSpPr>
            <a:spLocks noGrp="1"/>
          </p:cNvSpPr>
          <p:nvPr>
            <p:ph type="sldNum" sz="quarter" idx="4"/>
          </p:nvPr>
        </p:nvSpPr>
        <p:spPr/>
        <p:txBody>
          <a:bodyPr/>
          <a:lstStyle/>
          <a:p>
            <a:fld id="{50B1B3AD-80CD-4C4C-B9E6-D3174EA9BC3B}" type="slidenum">
              <a:rPr lang="de-DE" smtClean="0"/>
              <a:pPr/>
              <a:t>37</a:t>
            </a:fld>
            <a:endParaRPr lang="de-DE" dirty="0"/>
          </a:p>
        </p:txBody>
      </p:sp>
      <p:sp>
        <p:nvSpPr>
          <p:cNvPr id="15" name="Textfeld 14">
            <a:extLst>
              <a:ext uri="{FF2B5EF4-FFF2-40B4-BE49-F238E27FC236}">
                <a16:creationId xmlns:a16="http://schemas.microsoft.com/office/drawing/2014/main" id="{2941CE8B-3AD2-0844-5F3E-88B4CA48A8E3}"/>
              </a:ext>
            </a:extLst>
          </p:cNvPr>
          <p:cNvSpPr txBox="1"/>
          <p:nvPr/>
        </p:nvSpPr>
        <p:spPr>
          <a:xfrm>
            <a:off x="6903605" y="782344"/>
            <a:ext cx="1402412" cy="559546"/>
          </a:xfrm>
          <a:prstGeom prst="rect">
            <a:avLst/>
          </a:prstGeom>
          <a:noFill/>
          <a:ln w="38100">
            <a:solidFill>
              <a:srgbClr val="FF0000"/>
            </a:solidFill>
          </a:ln>
        </p:spPr>
        <p:txBody>
          <a:bodyPr wrap="square" rtlCol="0">
            <a:spAutoFit/>
          </a:bodyPr>
          <a:lstStyle/>
          <a:p>
            <a:endParaRPr lang="en-GB" dirty="0"/>
          </a:p>
        </p:txBody>
      </p:sp>
      <p:sp>
        <p:nvSpPr>
          <p:cNvPr id="16" name="Textfeld 15">
            <a:extLst>
              <a:ext uri="{FF2B5EF4-FFF2-40B4-BE49-F238E27FC236}">
                <a16:creationId xmlns:a16="http://schemas.microsoft.com/office/drawing/2014/main" id="{BD3E1E7B-C7D4-F5CB-BCBA-2AA2AF541366}"/>
              </a:ext>
            </a:extLst>
          </p:cNvPr>
          <p:cNvSpPr txBox="1"/>
          <p:nvPr/>
        </p:nvSpPr>
        <p:spPr>
          <a:xfrm>
            <a:off x="6983419" y="825108"/>
            <a:ext cx="1846613" cy="523220"/>
          </a:xfrm>
          <a:prstGeom prst="rect">
            <a:avLst/>
          </a:prstGeom>
          <a:noFill/>
        </p:spPr>
        <p:txBody>
          <a:bodyPr wrap="square">
            <a:spAutoFit/>
          </a:bodyPr>
          <a:lstStyle/>
          <a:p>
            <a:r>
              <a:rPr lang="de-DE" sz="1400" dirty="0">
                <a:latin typeface="Arial" panose="020B0604020202020204" pitchFamily="34" charset="0"/>
                <a:cs typeface="Arial" panose="020B0604020202020204" pitchFamily="34" charset="0"/>
              </a:rPr>
              <a:t>Dopamin </a:t>
            </a:r>
            <a:r>
              <a:rPr lang="de-DE" sz="1400" dirty="0">
                <a:latin typeface="Calibri" panose="020F0502020204030204" pitchFamily="34" charset="0"/>
                <a:cs typeface="Calibri" panose="020F0502020204030204" pitchFamily="34" charset="0"/>
              </a:rPr>
              <a:t>↑</a:t>
            </a:r>
            <a:endParaRPr lang="de-DE" sz="1400" dirty="0">
              <a:latin typeface="Arial" panose="020B0604020202020204" pitchFamily="34" charset="0"/>
              <a:cs typeface="Arial" panose="020B0604020202020204" pitchFamily="34" charset="0"/>
            </a:endParaRPr>
          </a:p>
          <a:p>
            <a:r>
              <a:rPr lang="de-DE" sz="1400" dirty="0">
                <a:latin typeface="Arial" panose="020B0604020202020204" pitchFamily="34" charset="0"/>
                <a:cs typeface="Arial" panose="020B0604020202020204" pitchFamily="34" charset="0"/>
              </a:rPr>
              <a:t>Acetylcholin </a:t>
            </a:r>
            <a:r>
              <a:rPr lang="de-DE" sz="1400" dirty="0">
                <a:latin typeface="Calibri" panose="020F0502020204030204" pitchFamily="34" charset="0"/>
                <a:cs typeface="Calibri" panose="020F0502020204030204" pitchFamily="34" charset="0"/>
              </a:rPr>
              <a:t>↓</a:t>
            </a:r>
            <a:endParaRPr lang="de-DE"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2598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ircle(in)">
                                      <p:cBhvr>
                                        <p:cTn id="7" dur="2000"/>
                                        <p:tgtEl>
                                          <p:spTgt spid="20"/>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circle(in)">
                                      <p:cBhvr>
                                        <p:cTn id="10" dur="20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2000"/>
                                        <p:tgtEl>
                                          <p:spTgt spid="15"/>
                                        </p:tgtEl>
                                      </p:cBhvr>
                                    </p:animEffect>
                                    <p:anim calcmode="lin" valueType="num">
                                      <p:cBhvr>
                                        <p:cTn id="23" dur="2000" fill="hold"/>
                                        <p:tgtEl>
                                          <p:spTgt spid="15"/>
                                        </p:tgtEl>
                                        <p:attrNameLst>
                                          <p:attrName>ppt_w</p:attrName>
                                        </p:attrNameLst>
                                      </p:cBhvr>
                                      <p:tavLst>
                                        <p:tav tm="0" fmla="#ppt_w*sin(2.5*pi*$)">
                                          <p:val>
                                            <p:fltVal val="0"/>
                                          </p:val>
                                        </p:tav>
                                        <p:tav tm="100000">
                                          <p:val>
                                            <p:fltVal val="1"/>
                                          </p:val>
                                        </p:tav>
                                      </p:tavLst>
                                    </p:anim>
                                    <p:anim calcmode="lin" valueType="num">
                                      <p:cBhvr>
                                        <p:cTn id="24" dur="2000" fill="hold"/>
                                        <p:tgtEl>
                                          <p:spTgt spid="15"/>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000"/>
                                        <p:tgtEl>
                                          <p:spTgt spid="16"/>
                                        </p:tgtEl>
                                      </p:cBhvr>
                                    </p:animEffect>
                                    <p:anim calcmode="lin" valueType="num">
                                      <p:cBhvr>
                                        <p:cTn id="28" dur="2000" fill="hold"/>
                                        <p:tgtEl>
                                          <p:spTgt spid="16"/>
                                        </p:tgtEl>
                                        <p:attrNameLst>
                                          <p:attrName>ppt_w</p:attrName>
                                        </p:attrNameLst>
                                      </p:cBhvr>
                                      <p:tavLst>
                                        <p:tav tm="0" fmla="#ppt_w*sin(2.5*pi*$)">
                                          <p:val>
                                            <p:fltVal val="0"/>
                                          </p:val>
                                        </p:tav>
                                        <p:tav tm="100000">
                                          <p:val>
                                            <p:fltVal val="1"/>
                                          </p:val>
                                        </p:tav>
                                      </p:tavLst>
                                    </p:anim>
                                    <p:anim calcmode="lin" valueType="num">
                                      <p:cBhvr>
                                        <p:cTn id="29" dur="2000" fill="hold"/>
                                        <p:tgtEl>
                                          <p:spTgt spid="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5" grpId="0" animBg="1"/>
      <p:bldP spid="15" grpId="0" animBg="1"/>
      <p:bldP spid="1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5">
            <a:extLst>
              <a:ext uri="{FF2B5EF4-FFF2-40B4-BE49-F238E27FC236}">
                <a16:creationId xmlns:a16="http://schemas.microsoft.com/office/drawing/2014/main" id="{D63E5658-1F86-7F20-B9A6-F175B447DD46}"/>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3790" y="1486722"/>
            <a:ext cx="5941167" cy="3325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feld 6">
            <a:extLst>
              <a:ext uri="{FF2B5EF4-FFF2-40B4-BE49-F238E27FC236}">
                <a16:creationId xmlns:a16="http://schemas.microsoft.com/office/drawing/2014/main" id="{F18BC436-61AD-EAEA-471B-14DEAC363A6C}"/>
              </a:ext>
            </a:extLst>
          </p:cNvPr>
          <p:cNvSpPr txBox="1">
            <a:spLocks noChangeArrowheads="1"/>
          </p:cNvSpPr>
          <p:nvPr/>
        </p:nvSpPr>
        <p:spPr bwMode="auto">
          <a:xfrm rot="16200000">
            <a:off x="-1655759" y="3061167"/>
            <a:ext cx="372387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Char char="•"/>
              <a:defRPr sz="2000">
                <a:solidFill>
                  <a:schemeClr val="tx1"/>
                </a:solidFill>
                <a:latin typeface="Arial" panose="020B0604020202020204" pitchFamily="34" charset="0"/>
                <a:cs typeface="Arial" panose="020B0604020202020204" pitchFamily="34" charset="0"/>
              </a:defRPr>
            </a:lvl1pPr>
            <a:lvl2pPr marL="742950" indent="-28575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2pPr>
            <a:lvl3pPr marL="11430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3pPr>
            <a:lvl4pPr marL="16002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4pPr>
            <a:lvl5pPr marL="20574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FontTx/>
              <a:buNone/>
            </a:pPr>
            <a:r>
              <a:rPr lang="de-DE" altLang="de-DE" sz="1050" dirty="0"/>
              <a:t>Aus: Schmitt TK et al; </a:t>
            </a:r>
            <a:r>
              <a:rPr lang="de-DE" altLang="de-DE" sz="1050" dirty="0" err="1"/>
              <a:t>Anaesthesist</a:t>
            </a:r>
            <a:r>
              <a:rPr lang="de-DE" altLang="de-DE" sz="1050" dirty="0"/>
              <a:t> 2008;57:403-431</a:t>
            </a:r>
          </a:p>
        </p:txBody>
      </p:sp>
      <p:sp>
        <p:nvSpPr>
          <p:cNvPr id="6" name="Textfeld 5">
            <a:extLst>
              <a:ext uri="{FF2B5EF4-FFF2-40B4-BE49-F238E27FC236}">
                <a16:creationId xmlns:a16="http://schemas.microsoft.com/office/drawing/2014/main" id="{DACCFC45-9056-2774-2949-83BF78E15656}"/>
              </a:ext>
            </a:extLst>
          </p:cNvPr>
          <p:cNvSpPr txBox="1"/>
          <p:nvPr/>
        </p:nvSpPr>
        <p:spPr>
          <a:xfrm>
            <a:off x="6431143" y="1787042"/>
            <a:ext cx="324036" cy="3139321"/>
          </a:xfrm>
          <a:prstGeom prst="rect">
            <a:avLst/>
          </a:prstGeom>
          <a:noFill/>
          <a:ln w="53975">
            <a:solidFill>
              <a:srgbClr val="FF0000"/>
            </a:solidFill>
          </a:ln>
        </p:spPr>
        <p:txBody>
          <a:bodyPr wrap="square" rtlCol="0">
            <a:spAutoFit/>
          </a:bodyPr>
          <a:lstStyle/>
          <a:p>
            <a:r>
              <a:rPr lang="de-DE" dirty="0"/>
              <a:t> I</a:t>
            </a:r>
          </a:p>
          <a:p>
            <a:r>
              <a:rPr lang="de-DE" dirty="0"/>
              <a:t>W</a:t>
            </a:r>
            <a:br>
              <a:rPr lang="de-DE" dirty="0"/>
            </a:br>
            <a:r>
              <a:rPr lang="de-DE" dirty="0"/>
              <a:t>A</a:t>
            </a:r>
            <a:br>
              <a:rPr lang="de-DE" dirty="0"/>
            </a:br>
            <a:r>
              <a:rPr lang="de-DE" dirty="0"/>
              <a:t>T</a:t>
            </a:r>
            <a:br>
              <a:rPr lang="de-DE" dirty="0"/>
            </a:br>
            <a:r>
              <a:rPr lang="de-DE" dirty="0"/>
              <a:t>C</a:t>
            </a:r>
            <a:br>
              <a:rPr lang="de-DE" dirty="0"/>
            </a:br>
            <a:r>
              <a:rPr lang="de-DE" dirty="0"/>
              <a:t>H</a:t>
            </a:r>
            <a:br>
              <a:rPr lang="de-DE" dirty="0"/>
            </a:br>
            <a:r>
              <a:rPr lang="de-DE" dirty="0"/>
              <a:t>D</a:t>
            </a:r>
            <a:br>
              <a:rPr lang="de-DE" dirty="0"/>
            </a:br>
            <a:r>
              <a:rPr lang="de-DE" dirty="0"/>
              <a:t>E</a:t>
            </a:r>
            <a:br>
              <a:rPr lang="de-DE" dirty="0"/>
            </a:br>
            <a:r>
              <a:rPr lang="de-DE" dirty="0"/>
              <a:t>A</a:t>
            </a:r>
            <a:br>
              <a:rPr lang="de-DE" dirty="0"/>
            </a:br>
            <a:r>
              <a:rPr lang="de-DE" dirty="0"/>
              <a:t>T</a:t>
            </a:r>
            <a:br>
              <a:rPr lang="de-DE" dirty="0"/>
            </a:br>
            <a:r>
              <a:rPr lang="de-DE" dirty="0"/>
              <a:t>H</a:t>
            </a:r>
          </a:p>
        </p:txBody>
      </p:sp>
      <p:sp>
        <p:nvSpPr>
          <p:cNvPr id="7" name="Textfeld 6">
            <a:extLst>
              <a:ext uri="{FF2B5EF4-FFF2-40B4-BE49-F238E27FC236}">
                <a16:creationId xmlns:a16="http://schemas.microsoft.com/office/drawing/2014/main" id="{6A889924-C0D3-008E-B334-F5BF1C9FB5BF}"/>
              </a:ext>
            </a:extLst>
          </p:cNvPr>
          <p:cNvSpPr txBox="1"/>
          <p:nvPr/>
        </p:nvSpPr>
        <p:spPr>
          <a:xfrm rot="5400000">
            <a:off x="3773680" y="3229744"/>
            <a:ext cx="2714652" cy="253917"/>
          </a:xfrm>
          <a:prstGeom prst="rect">
            <a:avLst/>
          </a:prstGeom>
          <a:noFill/>
          <a:ln w="38100">
            <a:solidFill>
              <a:srgbClr val="FF0000"/>
            </a:solidFill>
          </a:ln>
        </p:spPr>
        <p:txBody>
          <a:bodyPr wrap="square" rtlCol="0">
            <a:spAutoFit/>
          </a:bodyPr>
          <a:lstStyle/>
          <a:p>
            <a:endParaRPr lang="en-GB" dirty="0"/>
          </a:p>
        </p:txBody>
      </p:sp>
      <p:pic>
        <p:nvPicPr>
          <p:cNvPr id="10" name="Grafik 9" descr="Ein Bild, das Entwurf, Cartoon, Darstellung, Zeichnung enthält.&#10;&#10;KI-generierte Inhalte können fehlerhaft sein.">
            <a:extLst>
              <a:ext uri="{FF2B5EF4-FFF2-40B4-BE49-F238E27FC236}">
                <a16:creationId xmlns:a16="http://schemas.microsoft.com/office/drawing/2014/main" id="{73791A1A-FFFD-BBAD-F39D-53F8F83CD50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2588" y="1857387"/>
            <a:ext cx="2038560" cy="2643758"/>
          </a:xfrm>
          <a:prstGeom prst="rect">
            <a:avLst/>
          </a:prstGeom>
        </p:spPr>
      </p:pic>
      <p:sp>
        <p:nvSpPr>
          <p:cNvPr id="3" name="Foliennummernplatzhalter 2">
            <a:extLst>
              <a:ext uri="{FF2B5EF4-FFF2-40B4-BE49-F238E27FC236}">
                <a16:creationId xmlns:a16="http://schemas.microsoft.com/office/drawing/2014/main" id="{539FAA0B-C1C5-7549-FE6E-887C8A5764FD}"/>
              </a:ext>
            </a:extLst>
          </p:cNvPr>
          <p:cNvSpPr>
            <a:spLocks noGrp="1"/>
          </p:cNvSpPr>
          <p:nvPr>
            <p:ph type="sldNum" sz="quarter" idx="4"/>
          </p:nvPr>
        </p:nvSpPr>
        <p:spPr/>
        <p:txBody>
          <a:bodyPr/>
          <a:lstStyle/>
          <a:p>
            <a:fld id="{50B1B3AD-80CD-4C4C-B9E6-D3174EA9BC3B}" type="slidenum">
              <a:rPr lang="de-DE" smtClean="0"/>
              <a:pPr/>
              <a:t>38</a:t>
            </a:fld>
            <a:endParaRPr lang="de-DE" dirty="0"/>
          </a:p>
        </p:txBody>
      </p:sp>
      <p:sp>
        <p:nvSpPr>
          <p:cNvPr id="11" name="Titel 1">
            <a:extLst>
              <a:ext uri="{FF2B5EF4-FFF2-40B4-BE49-F238E27FC236}">
                <a16:creationId xmlns:a16="http://schemas.microsoft.com/office/drawing/2014/main" id="{5CF9A842-1B76-E607-FA95-7AD91754A947}"/>
              </a:ext>
            </a:extLst>
          </p:cNvPr>
          <p:cNvSpPr>
            <a:spLocks noGrp="1"/>
          </p:cNvSpPr>
          <p:nvPr>
            <p:ph type="title"/>
          </p:nvPr>
        </p:nvSpPr>
        <p:spPr>
          <a:xfrm>
            <a:off x="226291" y="621126"/>
            <a:ext cx="8659992" cy="720080"/>
          </a:xfrm>
        </p:spPr>
        <p:txBody>
          <a:bodyPr anchor="ctr">
            <a:normAutofit/>
          </a:bodyPr>
          <a:lstStyle/>
          <a:p>
            <a:r>
              <a:rPr lang="de-DE" sz="2000" dirty="0"/>
              <a:t>Differentialdiagnosen </a:t>
            </a:r>
            <a:r>
              <a:rPr lang="de-DE" sz="2000" dirty="0" smtClean="0"/>
              <a:t>und mögliche </a:t>
            </a:r>
            <a:r>
              <a:rPr lang="de-DE" sz="2000" dirty="0"/>
              <a:t>Ursachen des Delirs</a:t>
            </a:r>
          </a:p>
        </p:txBody>
      </p:sp>
    </p:spTree>
    <p:extLst>
      <p:ext uri="{BB962C8B-B14F-4D97-AF65-F5344CB8AC3E}">
        <p14:creationId xmlns:p14="http://schemas.microsoft.com/office/powerpoint/2010/main" val="2118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52858A-C7B5-8D09-6FD5-9BEACD8FB5E1}"/>
              </a:ext>
            </a:extLst>
          </p:cNvPr>
          <p:cNvSpPr>
            <a:spLocks noGrp="1"/>
          </p:cNvSpPr>
          <p:nvPr>
            <p:ph type="title"/>
          </p:nvPr>
        </p:nvSpPr>
        <p:spPr>
          <a:xfrm>
            <a:off x="0" y="907185"/>
            <a:ext cx="8659992" cy="569606"/>
          </a:xfrm>
        </p:spPr>
        <p:txBody>
          <a:bodyPr/>
          <a:lstStyle/>
          <a:p>
            <a:pPr algn="ctr"/>
            <a:r>
              <a:rPr lang="de-DE" sz="2000" dirty="0"/>
              <a:t>Delir-auslösende/-fördernde Faktoren</a:t>
            </a:r>
            <a:r>
              <a:rPr lang="de-DE" dirty="0"/>
              <a:t/>
            </a:r>
            <a:br>
              <a:rPr lang="de-DE" dirty="0"/>
            </a:br>
            <a:endParaRPr lang="de-DE" dirty="0"/>
          </a:p>
        </p:txBody>
      </p:sp>
      <p:graphicFrame>
        <p:nvGraphicFramePr>
          <p:cNvPr id="4" name="Inhaltsplatzhalter 3">
            <a:extLst>
              <a:ext uri="{FF2B5EF4-FFF2-40B4-BE49-F238E27FC236}">
                <a16:creationId xmlns:a16="http://schemas.microsoft.com/office/drawing/2014/main" id="{155C7A6C-A1B0-D237-846B-45A2FB3FC9FE}"/>
              </a:ext>
            </a:extLst>
          </p:cNvPr>
          <p:cNvGraphicFramePr>
            <a:graphicFrameLocks noGrp="1"/>
          </p:cNvGraphicFramePr>
          <p:nvPr>
            <p:ph idx="1"/>
            <p:extLst>
              <p:ext uri="{D42A27DB-BD31-4B8C-83A1-F6EECF244321}">
                <p14:modId xmlns:p14="http://schemas.microsoft.com/office/powerpoint/2010/main" val="3782934520"/>
              </p:ext>
            </p:extLst>
          </p:nvPr>
        </p:nvGraphicFramePr>
        <p:xfrm>
          <a:off x="-8100" y="1330036"/>
          <a:ext cx="9142557" cy="3321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nhaltsplatzhalter 3">
            <a:extLst>
              <a:ext uri="{FF2B5EF4-FFF2-40B4-BE49-F238E27FC236}">
                <a16:creationId xmlns:a16="http://schemas.microsoft.com/office/drawing/2014/main" id="{2928C6AB-9D0F-6B83-5C8E-C11AC197ADA7}"/>
              </a:ext>
            </a:extLst>
          </p:cNvPr>
          <p:cNvPicPr>
            <a:picLocks noChangeAspect="1"/>
          </p:cNvPicPr>
          <p:nvPr/>
        </p:nvPicPr>
        <p:blipFill>
          <a:blip r:embed="rId7"/>
          <a:stretch>
            <a:fillRect/>
          </a:stretch>
        </p:blipFill>
        <p:spPr>
          <a:xfrm>
            <a:off x="1174552" y="2143370"/>
            <a:ext cx="703220" cy="569607"/>
          </a:xfrm>
          <a:prstGeom prst="rect">
            <a:avLst/>
          </a:prstGeom>
          <a:solidFill>
            <a:schemeClr val="accent2"/>
          </a:solidFill>
        </p:spPr>
      </p:pic>
      <p:pic>
        <p:nvPicPr>
          <p:cNvPr id="6" name="Grafik 5">
            <a:extLst>
              <a:ext uri="{FF2B5EF4-FFF2-40B4-BE49-F238E27FC236}">
                <a16:creationId xmlns:a16="http://schemas.microsoft.com/office/drawing/2014/main" id="{D687667E-11C8-E582-3326-D62D838A3587}"/>
              </a:ext>
            </a:extLst>
          </p:cNvPr>
          <p:cNvPicPr>
            <a:picLocks noChangeAspect="1"/>
          </p:cNvPicPr>
          <p:nvPr/>
        </p:nvPicPr>
        <p:blipFill>
          <a:blip r:embed="rId8"/>
          <a:stretch>
            <a:fillRect/>
          </a:stretch>
        </p:blipFill>
        <p:spPr>
          <a:xfrm>
            <a:off x="4074769" y="2187326"/>
            <a:ext cx="497232" cy="481693"/>
          </a:xfrm>
          <a:prstGeom prst="rect">
            <a:avLst/>
          </a:prstGeom>
        </p:spPr>
      </p:pic>
      <p:pic>
        <p:nvPicPr>
          <p:cNvPr id="7" name="Grafik 6">
            <a:extLst>
              <a:ext uri="{FF2B5EF4-FFF2-40B4-BE49-F238E27FC236}">
                <a16:creationId xmlns:a16="http://schemas.microsoft.com/office/drawing/2014/main" id="{34096DB4-E586-4C6D-BB03-96F3F2F95057}"/>
              </a:ext>
            </a:extLst>
          </p:cNvPr>
          <p:cNvPicPr>
            <a:picLocks noChangeAspect="1"/>
          </p:cNvPicPr>
          <p:nvPr/>
        </p:nvPicPr>
        <p:blipFill>
          <a:blip r:embed="rId9"/>
          <a:stretch>
            <a:fillRect/>
          </a:stretch>
        </p:blipFill>
        <p:spPr>
          <a:xfrm>
            <a:off x="7091538" y="2275597"/>
            <a:ext cx="433603" cy="429266"/>
          </a:xfrm>
          <a:prstGeom prst="rect">
            <a:avLst/>
          </a:prstGeom>
        </p:spPr>
      </p:pic>
      <p:pic>
        <p:nvPicPr>
          <p:cNvPr id="8" name="Grafik 7">
            <a:extLst>
              <a:ext uri="{FF2B5EF4-FFF2-40B4-BE49-F238E27FC236}">
                <a16:creationId xmlns:a16="http://schemas.microsoft.com/office/drawing/2014/main" id="{4960D28F-980B-792F-83B5-ADA3384E8942}"/>
              </a:ext>
            </a:extLst>
          </p:cNvPr>
          <p:cNvPicPr>
            <a:picLocks noChangeAspect="1"/>
          </p:cNvPicPr>
          <p:nvPr/>
        </p:nvPicPr>
        <p:blipFill>
          <a:blip r:embed="rId10"/>
          <a:stretch>
            <a:fillRect/>
          </a:stretch>
        </p:blipFill>
        <p:spPr>
          <a:xfrm>
            <a:off x="2699737" y="4064305"/>
            <a:ext cx="545958" cy="487463"/>
          </a:xfrm>
          <a:prstGeom prst="rect">
            <a:avLst/>
          </a:prstGeom>
        </p:spPr>
      </p:pic>
      <p:pic>
        <p:nvPicPr>
          <p:cNvPr id="9" name="Grafik 8">
            <a:extLst>
              <a:ext uri="{FF2B5EF4-FFF2-40B4-BE49-F238E27FC236}">
                <a16:creationId xmlns:a16="http://schemas.microsoft.com/office/drawing/2014/main" id="{971746E1-38C1-F969-45E4-0692668AB33A}"/>
              </a:ext>
            </a:extLst>
          </p:cNvPr>
          <p:cNvPicPr>
            <a:picLocks noChangeAspect="1"/>
          </p:cNvPicPr>
          <p:nvPr/>
        </p:nvPicPr>
        <p:blipFill>
          <a:blip r:embed="rId11"/>
          <a:stretch>
            <a:fillRect/>
          </a:stretch>
        </p:blipFill>
        <p:spPr>
          <a:xfrm>
            <a:off x="5529779" y="3996563"/>
            <a:ext cx="543990" cy="606758"/>
          </a:xfrm>
          <a:prstGeom prst="rect">
            <a:avLst/>
          </a:prstGeom>
        </p:spPr>
      </p:pic>
      <p:sp>
        <p:nvSpPr>
          <p:cNvPr id="10" name="Textfeld 9">
            <a:extLst>
              <a:ext uri="{FF2B5EF4-FFF2-40B4-BE49-F238E27FC236}">
                <a16:creationId xmlns:a16="http://schemas.microsoft.com/office/drawing/2014/main" id="{15C21960-4B81-0309-68D1-5E78105DF86C}"/>
              </a:ext>
            </a:extLst>
          </p:cNvPr>
          <p:cNvSpPr txBox="1"/>
          <p:nvPr/>
        </p:nvSpPr>
        <p:spPr>
          <a:xfrm>
            <a:off x="575734" y="1625599"/>
            <a:ext cx="2381955" cy="1077218"/>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a:r>
              <a:rPr lang="de-DE" sz="1600" dirty="0" err="1">
                <a:solidFill>
                  <a:schemeClr val="bg1"/>
                </a:solidFill>
                <a:latin typeface="Arial" panose="020B0604020202020204" pitchFamily="34" charset="0"/>
                <a:cs typeface="Arial" panose="020B0604020202020204" pitchFamily="34" charset="0"/>
              </a:rPr>
              <a:t>kardiozirkulatorische</a:t>
            </a:r>
            <a:r>
              <a:rPr lang="de-DE" sz="1600" dirty="0">
                <a:solidFill>
                  <a:schemeClr val="bg1"/>
                </a:solidFill>
                <a:latin typeface="Arial" panose="020B0604020202020204" pitchFamily="34" charset="0"/>
                <a:cs typeface="Arial" panose="020B0604020202020204" pitchFamily="34" charset="0"/>
              </a:rPr>
              <a:t>/</a:t>
            </a:r>
          </a:p>
          <a:p>
            <a:pPr algn="ctr"/>
            <a:r>
              <a:rPr lang="de-DE" sz="1600" dirty="0">
                <a:solidFill>
                  <a:schemeClr val="bg1"/>
                </a:solidFill>
                <a:latin typeface="Arial" panose="020B0604020202020204" pitchFamily="34" charset="0"/>
                <a:cs typeface="Arial" panose="020B0604020202020204" pitchFamily="34" charset="0"/>
              </a:rPr>
              <a:t>pulmonale Einschränkung? </a:t>
            </a:r>
          </a:p>
          <a:p>
            <a:pPr algn="ctr"/>
            <a:r>
              <a:rPr lang="de-DE" sz="1600" dirty="0">
                <a:solidFill>
                  <a:schemeClr val="bg1"/>
                </a:solidFill>
                <a:latin typeface="Arial" panose="020B0604020202020204" pitchFamily="34" charset="0"/>
                <a:cs typeface="Arial" panose="020B0604020202020204" pitchFamily="34" charset="0"/>
              </a:rPr>
              <a:t>Anämie?</a:t>
            </a:r>
          </a:p>
        </p:txBody>
      </p:sp>
      <p:sp>
        <p:nvSpPr>
          <p:cNvPr id="11" name="Textfeld 10">
            <a:extLst>
              <a:ext uri="{FF2B5EF4-FFF2-40B4-BE49-F238E27FC236}">
                <a16:creationId xmlns:a16="http://schemas.microsoft.com/office/drawing/2014/main" id="{6649B210-DFBF-8301-1A4E-4FE5CBCFA83A}"/>
              </a:ext>
            </a:extLst>
          </p:cNvPr>
          <p:cNvSpPr txBox="1"/>
          <p:nvPr/>
        </p:nvSpPr>
        <p:spPr>
          <a:xfrm>
            <a:off x="3420532" y="1593318"/>
            <a:ext cx="2314223" cy="1077218"/>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defPPr>
              <a:defRPr lang="de-DE"/>
            </a:defPPr>
            <a:lvl1pPr algn="ctr">
              <a:defRPr sz="1600">
                <a:solidFill>
                  <a:schemeClr val="bg1"/>
                </a:solidFill>
                <a:latin typeface="Arial" panose="020B0604020202020204" pitchFamily="34" charset="0"/>
                <a:cs typeface="Arial" panose="020B0604020202020204" pitchFamily="34" charset="0"/>
              </a:defRPr>
            </a:lvl1pPr>
          </a:lstStyle>
          <a:p>
            <a:r>
              <a:rPr lang="de-DE" dirty="0" err="1"/>
              <a:t>Infektwerte</a:t>
            </a:r>
            <a:r>
              <a:rPr lang="de-DE" dirty="0"/>
              <a:t>, </a:t>
            </a:r>
          </a:p>
          <a:p>
            <a:r>
              <a:rPr lang="de-DE" dirty="0"/>
              <a:t>Fieber, neue Organdysfunktion,</a:t>
            </a:r>
          </a:p>
          <a:p>
            <a:r>
              <a:rPr lang="de-DE" dirty="0"/>
              <a:t>Wundheilungsstörung?</a:t>
            </a:r>
            <a:endParaRPr lang="en-GB" dirty="0"/>
          </a:p>
        </p:txBody>
      </p:sp>
      <p:sp>
        <p:nvSpPr>
          <p:cNvPr id="12" name="Textfeld 11">
            <a:extLst>
              <a:ext uri="{FF2B5EF4-FFF2-40B4-BE49-F238E27FC236}">
                <a16:creationId xmlns:a16="http://schemas.microsoft.com/office/drawing/2014/main" id="{6EDC0DDD-44D2-5641-5FC6-99E67814D964}"/>
              </a:ext>
            </a:extLst>
          </p:cNvPr>
          <p:cNvSpPr txBox="1"/>
          <p:nvPr/>
        </p:nvSpPr>
        <p:spPr>
          <a:xfrm>
            <a:off x="6220177" y="1614314"/>
            <a:ext cx="2314221" cy="1077218"/>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defPPr>
              <a:defRPr lang="de-DE"/>
            </a:defPPr>
            <a:lvl1pPr algn="ctr">
              <a:defRPr sz="1600">
                <a:solidFill>
                  <a:schemeClr val="bg1"/>
                </a:solidFill>
                <a:latin typeface="Arial" panose="020B0604020202020204" pitchFamily="34" charset="0"/>
                <a:cs typeface="Arial" panose="020B0604020202020204" pitchFamily="34" charset="0"/>
              </a:defRPr>
            </a:lvl1pPr>
          </a:lstStyle>
          <a:p>
            <a:r>
              <a:rPr lang="de-DE" dirty="0"/>
              <a:t> Dehydratation,</a:t>
            </a:r>
          </a:p>
          <a:p>
            <a:r>
              <a:rPr lang="de-DE" dirty="0" err="1"/>
              <a:t>E‘lyt</a:t>
            </a:r>
            <a:r>
              <a:rPr lang="de-DE" dirty="0"/>
              <a:t>-Störungen, </a:t>
            </a:r>
            <a:br>
              <a:rPr lang="de-DE" dirty="0"/>
            </a:br>
            <a:r>
              <a:rPr lang="de-DE" dirty="0"/>
              <a:t>Nieren-/Leber-</a:t>
            </a:r>
            <a:br>
              <a:rPr lang="de-DE" dirty="0"/>
            </a:br>
            <a:r>
              <a:rPr lang="de-DE" dirty="0" err="1"/>
              <a:t>insuffizienz</a:t>
            </a:r>
            <a:r>
              <a:rPr lang="de-DE" dirty="0"/>
              <a:t>?</a:t>
            </a:r>
          </a:p>
        </p:txBody>
      </p:sp>
      <p:sp>
        <p:nvSpPr>
          <p:cNvPr id="13" name="Textfeld 12">
            <a:extLst>
              <a:ext uri="{FF2B5EF4-FFF2-40B4-BE49-F238E27FC236}">
                <a16:creationId xmlns:a16="http://schemas.microsoft.com/office/drawing/2014/main" id="{B6D45F17-FB4C-2C6F-2F61-B246FB0117B9}"/>
              </a:ext>
            </a:extLst>
          </p:cNvPr>
          <p:cNvSpPr txBox="1"/>
          <p:nvPr/>
        </p:nvSpPr>
        <p:spPr>
          <a:xfrm>
            <a:off x="2225887" y="3208497"/>
            <a:ext cx="1919111" cy="1323439"/>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defPPr>
              <a:defRPr lang="de-DE"/>
            </a:defPPr>
            <a:lvl1pPr algn="ctr">
              <a:defRPr sz="1600">
                <a:solidFill>
                  <a:schemeClr val="bg1"/>
                </a:solidFill>
                <a:latin typeface="Arial" panose="020B0604020202020204" pitchFamily="34" charset="0"/>
                <a:cs typeface="Arial" panose="020B0604020202020204" pitchFamily="34" charset="0"/>
              </a:defRPr>
            </a:lvl1pPr>
          </a:lstStyle>
          <a:p>
            <a:r>
              <a:rPr lang="de-DE" dirty="0"/>
              <a:t>Harn- /</a:t>
            </a:r>
            <a:br>
              <a:rPr lang="de-DE" dirty="0"/>
            </a:br>
            <a:r>
              <a:rPr lang="de-DE" dirty="0"/>
              <a:t>Stuhlretention? </a:t>
            </a:r>
            <a:br>
              <a:rPr lang="de-DE" dirty="0"/>
            </a:br>
            <a:r>
              <a:rPr lang="de-DE" dirty="0"/>
              <a:t>Unzureichend behandelte </a:t>
            </a:r>
            <a:br>
              <a:rPr lang="de-DE" dirty="0"/>
            </a:br>
            <a:r>
              <a:rPr lang="de-DE" dirty="0"/>
              <a:t>Schmerzen? </a:t>
            </a:r>
            <a:endParaRPr lang="en-GB" dirty="0"/>
          </a:p>
        </p:txBody>
      </p:sp>
      <p:sp>
        <p:nvSpPr>
          <p:cNvPr id="14" name="Textfeld 13">
            <a:extLst>
              <a:ext uri="{FF2B5EF4-FFF2-40B4-BE49-F238E27FC236}">
                <a16:creationId xmlns:a16="http://schemas.microsoft.com/office/drawing/2014/main" id="{A1FEDD25-8677-EFA5-2205-A075C36427A6}"/>
              </a:ext>
            </a:extLst>
          </p:cNvPr>
          <p:cNvSpPr txBox="1"/>
          <p:nvPr/>
        </p:nvSpPr>
        <p:spPr>
          <a:xfrm>
            <a:off x="5055583" y="3206736"/>
            <a:ext cx="1952979" cy="1323439"/>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defPPr>
              <a:defRPr lang="de-DE"/>
            </a:defPPr>
            <a:lvl1pPr algn="ctr">
              <a:defRPr sz="1600">
                <a:solidFill>
                  <a:schemeClr val="bg1"/>
                </a:solidFill>
                <a:latin typeface="Arial" panose="020B0604020202020204" pitchFamily="34" charset="0"/>
                <a:cs typeface="Arial" panose="020B0604020202020204" pitchFamily="34" charset="0"/>
              </a:defRPr>
            </a:lvl1pPr>
          </a:lstStyle>
          <a:p>
            <a:endParaRPr lang="de-DE" dirty="0"/>
          </a:p>
          <a:p>
            <a:r>
              <a:rPr lang="de-DE" dirty="0" err="1"/>
              <a:t>Delirogene</a:t>
            </a:r>
            <a:r>
              <a:rPr lang="de-DE" dirty="0"/>
              <a:t> </a:t>
            </a:r>
          </a:p>
          <a:p>
            <a:r>
              <a:rPr lang="de-DE" dirty="0"/>
              <a:t>Medikamente?</a:t>
            </a:r>
          </a:p>
          <a:p>
            <a:r>
              <a:rPr lang="de-DE" dirty="0" err="1"/>
              <a:t>Enzug</a:t>
            </a:r>
            <a:r>
              <a:rPr lang="de-DE" dirty="0"/>
              <a:t>?</a:t>
            </a:r>
          </a:p>
          <a:p>
            <a:endParaRPr lang="en-GB" dirty="0"/>
          </a:p>
        </p:txBody>
      </p:sp>
      <p:sp>
        <p:nvSpPr>
          <p:cNvPr id="3" name="Foliennummernplatzhalter 2">
            <a:extLst>
              <a:ext uri="{FF2B5EF4-FFF2-40B4-BE49-F238E27FC236}">
                <a16:creationId xmlns:a16="http://schemas.microsoft.com/office/drawing/2014/main" id="{9EEE541E-40C1-F290-B791-ED13FD902A9F}"/>
              </a:ext>
            </a:extLst>
          </p:cNvPr>
          <p:cNvSpPr>
            <a:spLocks noGrp="1"/>
          </p:cNvSpPr>
          <p:nvPr>
            <p:ph type="sldNum" sz="quarter" idx="4"/>
          </p:nvPr>
        </p:nvSpPr>
        <p:spPr/>
        <p:txBody>
          <a:bodyPr/>
          <a:lstStyle/>
          <a:p>
            <a:fld id="{50B1B3AD-80CD-4C4C-B9E6-D3174EA9BC3B}" type="slidenum">
              <a:rPr lang="de-DE" smtClean="0"/>
              <a:pPr/>
              <a:t>39</a:t>
            </a:fld>
            <a:endParaRPr lang="de-DE" dirty="0"/>
          </a:p>
        </p:txBody>
      </p:sp>
      <p:sp>
        <p:nvSpPr>
          <p:cNvPr id="16" name="Textfeld 15">
            <a:extLst>
              <a:ext uri="{FF2B5EF4-FFF2-40B4-BE49-F238E27FC236}">
                <a16:creationId xmlns:a16="http://schemas.microsoft.com/office/drawing/2014/main" id="{DBF33D41-A7A2-9284-C5A5-537B8E789BC1}"/>
              </a:ext>
            </a:extLst>
          </p:cNvPr>
          <p:cNvSpPr txBox="1"/>
          <p:nvPr/>
        </p:nvSpPr>
        <p:spPr>
          <a:xfrm rot="16200000">
            <a:off x="-2316600" y="2582172"/>
            <a:ext cx="4874084" cy="261610"/>
          </a:xfrm>
          <a:prstGeom prst="rect">
            <a:avLst/>
          </a:prstGeom>
          <a:noFill/>
        </p:spPr>
        <p:txBody>
          <a:bodyPr wrap="square">
            <a:spAutoFit/>
          </a:bodyPr>
          <a:lstStyle/>
          <a:p>
            <a:r>
              <a:rPr lang="de-DE" sz="1000" dirty="0"/>
              <a:t>nach</a:t>
            </a:r>
            <a:r>
              <a:rPr lang="de-DE" sz="1000" dirty="0">
                <a:solidFill>
                  <a:schemeClr val="tx1"/>
                </a:solidFill>
              </a:rPr>
              <a:t>: </a:t>
            </a:r>
            <a:r>
              <a:rPr lang="de-DE" sz="1100" dirty="0"/>
              <a:t>SOP Delir (VA) (D19644) </a:t>
            </a:r>
            <a:r>
              <a:rPr lang="de-DE" sz="1000" dirty="0"/>
              <a:t>UKJ, K. f. Anästhesiologie und Intensivmedizin</a:t>
            </a:r>
            <a:endParaRPr lang="de-DE" sz="1000" dirty="0">
              <a:solidFill>
                <a:schemeClr val="tx1"/>
              </a:solidFill>
            </a:endParaRPr>
          </a:p>
        </p:txBody>
      </p:sp>
    </p:spTree>
    <p:extLst>
      <p:ext uri="{BB962C8B-B14F-4D97-AF65-F5344CB8AC3E}">
        <p14:creationId xmlns:p14="http://schemas.microsoft.com/office/powerpoint/2010/main" val="1396379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58A11FF0-DB16-0964-826E-5C4A6FD9BA22}"/>
              </a:ext>
            </a:extLst>
          </p:cNvPr>
          <p:cNvSpPr>
            <a:spLocks noGrp="1"/>
          </p:cNvSpPr>
          <p:nvPr>
            <p:ph type="sldNum" sz="quarter" idx="4"/>
          </p:nvPr>
        </p:nvSpPr>
        <p:spPr>
          <a:xfrm>
            <a:off x="8282192" y="4731990"/>
            <a:ext cx="616876" cy="342510"/>
          </a:xfrm>
        </p:spPr>
        <p:txBody>
          <a:bodyPr anchor="t">
            <a:normAutofit/>
          </a:bodyPr>
          <a:lstStyle/>
          <a:p>
            <a:pPr>
              <a:spcAft>
                <a:spcPts val="600"/>
              </a:spcAft>
            </a:pPr>
            <a:fld id="{50B1B3AD-80CD-4C4C-B9E6-D3174EA9BC3B}" type="slidenum">
              <a:rPr lang="de-DE" smtClean="0"/>
              <a:pPr>
                <a:spcAft>
                  <a:spcPts val="600"/>
                </a:spcAft>
              </a:pPr>
              <a:t>4</a:t>
            </a:fld>
            <a:endParaRPr lang="de-DE"/>
          </a:p>
        </p:txBody>
      </p:sp>
      <p:sp>
        <p:nvSpPr>
          <p:cNvPr id="3" name="Titel 2">
            <a:extLst>
              <a:ext uri="{FF2B5EF4-FFF2-40B4-BE49-F238E27FC236}">
                <a16:creationId xmlns:a16="http://schemas.microsoft.com/office/drawing/2014/main" id="{6184289F-719E-4DAD-9C5F-D9027934DA81}"/>
              </a:ext>
            </a:extLst>
          </p:cNvPr>
          <p:cNvSpPr>
            <a:spLocks noGrp="1"/>
          </p:cNvSpPr>
          <p:nvPr>
            <p:ph type="title"/>
          </p:nvPr>
        </p:nvSpPr>
        <p:spPr>
          <a:xfrm>
            <a:off x="232488" y="843558"/>
            <a:ext cx="8659992" cy="720080"/>
          </a:xfrm>
        </p:spPr>
        <p:txBody>
          <a:bodyPr anchor="ctr">
            <a:normAutofit/>
          </a:bodyPr>
          <a:lstStyle/>
          <a:p>
            <a:r>
              <a:rPr lang="de-DE" sz="2000" dirty="0" smtClean="0"/>
              <a:t>Wie häufig tritt ein Delir auf und was lässt sich daraus ableiten?</a:t>
            </a:r>
            <a:endParaRPr lang="de-DE" sz="2000" dirty="0"/>
          </a:p>
        </p:txBody>
      </p:sp>
      <p:graphicFrame>
        <p:nvGraphicFramePr>
          <p:cNvPr id="6" name="Inhaltsplatzhalter 3">
            <a:extLst>
              <a:ext uri="{FF2B5EF4-FFF2-40B4-BE49-F238E27FC236}">
                <a16:creationId xmlns:a16="http://schemas.microsoft.com/office/drawing/2014/main" id="{5D7C9316-9348-20DA-5099-C6E3C56891A4}"/>
              </a:ext>
            </a:extLst>
          </p:cNvPr>
          <p:cNvGraphicFramePr>
            <a:graphicFrameLocks noGrp="1"/>
          </p:cNvGraphicFramePr>
          <p:nvPr>
            <p:ph idx="1"/>
            <p:extLst>
              <p:ext uri="{D42A27DB-BD31-4B8C-83A1-F6EECF244321}">
                <p14:modId xmlns:p14="http://schemas.microsoft.com/office/powerpoint/2010/main" val="1552453222"/>
              </p:ext>
            </p:extLst>
          </p:nvPr>
        </p:nvGraphicFramePr>
        <p:xfrm>
          <a:off x="232488" y="1707654"/>
          <a:ext cx="8659992" cy="29443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Grafik 6" descr="Gruppe mit einfarbiger Füllung">
            <a:extLst>
              <a:ext uri="{FF2B5EF4-FFF2-40B4-BE49-F238E27FC236}">
                <a16:creationId xmlns:a16="http://schemas.microsoft.com/office/drawing/2014/main" id="{5DCAEFD0-8A38-7ABC-979B-2EBDDB3019B1}"/>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827584" y="2114550"/>
            <a:ext cx="914400" cy="914400"/>
          </a:xfrm>
          <a:prstGeom prst="rect">
            <a:avLst/>
          </a:prstGeom>
        </p:spPr>
      </p:pic>
      <p:pic>
        <p:nvPicPr>
          <p:cNvPr id="9" name="Grafik 8" descr="Stationär mit einfarbiger Füllung">
            <a:extLst>
              <a:ext uri="{FF2B5EF4-FFF2-40B4-BE49-F238E27FC236}">
                <a16:creationId xmlns:a16="http://schemas.microsoft.com/office/drawing/2014/main" id="{9D215240-D98E-BAC8-4629-351D9D9BEFDE}"/>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7337169" y="2114550"/>
            <a:ext cx="914400" cy="914400"/>
          </a:xfrm>
          <a:prstGeom prst="rect">
            <a:avLst/>
          </a:prstGeom>
        </p:spPr>
      </p:pic>
      <p:pic>
        <p:nvPicPr>
          <p:cNvPr id="11" name="Grafik 10" descr="Hospital mit einfarbiger Füllung">
            <a:extLst>
              <a:ext uri="{FF2B5EF4-FFF2-40B4-BE49-F238E27FC236}">
                <a16:creationId xmlns:a16="http://schemas.microsoft.com/office/drawing/2014/main" id="{18E07BFB-00CD-971C-CDC6-4E6683F352B7}"/>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2987824" y="2114550"/>
            <a:ext cx="914400" cy="914400"/>
          </a:xfrm>
          <a:prstGeom prst="rect">
            <a:avLst/>
          </a:prstGeom>
        </p:spPr>
      </p:pic>
      <p:pic>
        <p:nvPicPr>
          <p:cNvPr id="13" name="Grafik 12" descr="Schlinge mit einfarbiger Füllung">
            <a:extLst>
              <a:ext uri="{FF2B5EF4-FFF2-40B4-BE49-F238E27FC236}">
                <a16:creationId xmlns:a16="http://schemas.microsoft.com/office/drawing/2014/main" id="{D0B92F1F-A8A6-3D9B-001F-7E9D4F922AD5}"/>
              </a:ext>
            </a:extLst>
          </p:cNvPr>
          <p:cNvPicPr>
            <a:picLocks noChangeAspect="1"/>
          </p:cNvPicPr>
          <p:nvPr/>
        </p:nvPicPr>
        <p:blipFill>
          <a:blip r:embed="rId14">
            <a:extLst>
              <a:ext uri="{96DAC541-7B7A-43D3-8B79-37D633B846F1}">
                <asvg:svgBlip xmlns="" xmlns:asvg="http://schemas.microsoft.com/office/drawing/2016/SVG/main" r:embed="rId15"/>
              </a:ext>
            </a:extLst>
          </a:blip>
          <a:stretch>
            <a:fillRect/>
          </a:stretch>
        </p:blipFill>
        <p:spPr>
          <a:xfrm>
            <a:off x="5241778" y="2109355"/>
            <a:ext cx="914400" cy="914400"/>
          </a:xfrm>
          <a:prstGeom prst="rect">
            <a:avLst/>
          </a:prstGeom>
        </p:spPr>
      </p:pic>
    </p:spTree>
    <p:extLst>
      <p:ext uri="{BB962C8B-B14F-4D97-AF65-F5344CB8AC3E}">
        <p14:creationId xmlns:p14="http://schemas.microsoft.com/office/powerpoint/2010/main" val="25958535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a:extLst>
              <a:ext uri="{FF2B5EF4-FFF2-40B4-BE49-F238E27FC236}">
                <a16:creationId xmlns:a16="http://schemas.microsoft.com/office/drawing/2014/main" id="{DDB77E13-4F49-4797-3FE7-1EEA1E01FD0B}"/>
              </a:ext>
            </a:extLst>
          </p:cNvPr>
          <p:cNvGraphicFramePr>
            <a:graphicFrameLocks noGrp="1"/>
          </p:cNvGraphicFramePr>
          <p:nvPr>
            <p:ph idx="1"/>
            <p:extLst>
              <p:ext uri="{D42A27DB-BD31-4B8C-83A1-F6EECF244321}">
                <p14:modId xmlns:p14="http://schemas.microsoft.com/office/powerpoint/2010/main" val="790093701"/>
              </p:ext>
            </p:extLst>
          </p:nvPr>
        </p:nvGraphicFramePr>
        <p:xfrm>
          <a:off x="231775" y="1708150"/>
          <a:ext cx="8661400" cy="2943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nhaltsplatzhalter 4">
            <a:extLst>
              <a:ext uri="{FF2B5EF4-FFF2-40B4-BE49-F238E27FC236}">
                <a16:creationId xmlns:a16="http://schemas.microsoft.com/office/drawing/2014/main" id="{B6AF15B0-4D41-55DD-0391-4C63BC98E5C9}"/>
              </a:ext>
            </a:extLst>
          </p:cNvPr>
          <p:cNvPicPr>
            <a:picLocks noChangeAspect="1"/>
          </p:cNvPicPr>
          <p:nvPr/>
        </p:nvPicPr>
        <p:blipFill>
          <a:blip r:embed="rId8"/>
          <a:stretch>
            <a:fillRect/>
          </a:stretch>
        </p:blipFill>
        <p:spPr>
          <a:xfrm>
            <a:off x="985605" y="3291332"/>
            <a:ext cx="619264" cy="580560"/>
          </a:xfrm>
          <a:prstGeom prst="rect">
            <a:avLst/>
          </a:prstGeom>
        </p:spPr>
      </p:pic>
      <p:sp>
        <p:nvSpPr>
          <p:cNvPr id="7" name="Textfeld 6">
            <a:extLst>
              <a:ext uri="{FF2B5EF4-FFF2-40B4-BE49-F238E27FC236}">
                <a16:creationId xmlns:a16="http://schemas.microsoft.com/office/drawing/2014/main" id="{40D10F16-14BA-DE7C-846A-97FE2762E3EF}"/>
              </a:ext>
            </a:extLst>
          </p:cNvPr>
          <p:cNvSpPr txBox="1"/>
          <p:nvPr/>
        </p:nvSpPr>
        <p:spPr>
          <a:xfrm>
            <a:off x="248356" y="3981625"/>
            <a:ext cx="1675446" cy="646331"/>
          </a:xfrm>
          <a:prstGeom prst="rect">
            <a:avLst/>
          </a:prstGeom>
          <a:noFill/>
        </p:spPr>
        <p:txBody>
          <a:bodyPr wrap="square" rtlCol="0">
            <a:spAutoFit/>
          </a:bodyPr>
          <a:lstStyle/>
          <a:p>
            <a:r>
              <a:rPr lang="de-DE" b="1" dirty="0"/>
              <a:t>(</a:t>
            </a:r>
            <a:r>
              <a:rPr lang="de-DE" b="1" dirty="0">
                <a:latin typeface="Arial" panose="020B0604020202020204" pitchFamily="34" charset="0"/>
                <a:cs typeface="Arial" panose="020B0604020202020204" pitchFamily="34" charset="0"/>
              </a:rPr>
              <a:t>Früh-) Mobilisation</a:t>
            </a:r>
          </a:p>
        </p:txBody>
      </p:sp>
      <p:pic>
        <p:nvPicPr>
          <p:cNvPr id="8" name="Grafik 7">
            <a:extLst>
              <a:ext uri="{FF2B5EF4-FFF2-40B4-BE49-F238E27FC236}">
                <a16:creationId xmlns:a16="http://schemas.microsoft.com/office/drawing/2014/main" id="{B89BBE2F-32D7-D486-B850-9DB9D9307EE5}"/>
              </a:ext>
            </a:extLst>
          </p:cNvPr>
          <p:cNvPicPr>
            <a:picLocks noChangeAspect="1"/>
          </p:cNvPicPr>
          <p:nvPr/>
        </p:nvPicPr>
        <p:blipFill>
          <a:blip r:embed="rId9"/>
          <a:stretch>
            <a:fillRect/>
          </a:stretch>
        </p:blipFill>
        <p:spPr>
          <a:xfrm>
            <a:off x="1016704" y="2024331"/>
            <a:ext cx="732511" cy="643900"/>
          </a:xfrm>
          <a:prstGeom prst="rect">
            <a:avLst/>
          </a:prstGeom>
        </p:spPr>
      </p:pic>
      <p:pic>
        <p:nvPicPr>
          <p:cNvPr id="9" name="Grafik 8">
            <a:extLst>
              <a:ext uri="{FF2B5EF4-FFF2-40B4-BE49-F238E27FC236}">
                <a16:creationId xmlns:a16="http://schemas.microsoft.com/office/drawing/2014/main" id="{438DFF5E-04F8-4402-BF7E-8E7E4212644F}"/>
              </a:ext>
            </a:extLst>
          </p:cNvPr>
          <p:cNvPicPr>
            <a:picLocks noChangeAspect="1"/>
          </p:cNvPicPr>
          <p:nvPr/>
        </p:nvPicPr>
        <p:blipFill>
          <a:blip r:embed="rId10"/>
          <a:stretch>
            <a:fillRect/>
          </a:stretch>
        </p:blipFill>
        <p:spPr>
          <a:xfrm>
            <a:off x="7424605" y="1931410"/>
            <a:ext cx="744328" cy="640340"/>
          </a:xfrm>
          <a:prstGeom prst="rect">
            <a:avLst/>
          </a:prstGeom>
        </p:spPr>
      </p:pic>
      <p:pic>
        <p:nvPicPr>
          <p:cNvPr id="10" name="Grafik 9">
            <a:extLst>
              <a:ext uri="{FF2B5EF4-FFF2-40B4-BE49-F238E27FC236}">
                <a16:creationId xmlns:a16="http://schemas.microsoft.com/office/drawing/2014/main" id="{59EBC9B7-5378-BA3D-A3CA-C739ED40FFB5}"/>
              </a:ext>
            </a:extLst>
          </p:cNvPr>
          <p:cNvPicPr>
            <a:picLocks noChangeAspect="1"/>
          </p:cNvPicPr>
          <p:nvPr/>
        </p:nvPicPr>
        <p:blipFill>
          <a:blip r:embed="rId11"/>
          <a:stretch>
            <a:fillRect/>
          </a:stretch>
        </p:blipFill>
        <p:spPr>
          <a:xfrm>
            <a:off x="7424605" y="3348506"/>
            <a:ext cx="802368" cy="633119"/>
          </a:xfrm>
          <a:prstGeom prst="rect">
            <a:avLst/>
          </a:prstGeom>
        </p:spPr>
      </p:pic>
      <p:sp>
        <p:nvSpPr>
          <p:cNvPr id="11" name="Textfeld 10">
            <a:extLst>
              <a:ext uri="{FF2B5EF4-FFF2-40B4-BE49-F238E27FC236}">
                <a16:creationId xmlns:a16="http://schemas.microsoft.com/office/drawing/2014/main" id="{49A4CF3E-B2BA-A510-617A-4DF2113BCA35}"/>
              </a:ext>
            </a:extLst>
          </p:cNvPr>
          <p:cNvSpPr txBox="1"/>
          <p:nvPr/>
        </p:nvSpPr>
        <p:spPr>
          <a:xfrm>
            <a:off x="256941" y="2362270"/>
            <a:ext cx="2302370" cy="646331"/>
          </a:xfrm>
          <a:prstGeom prst="rect">
            <a:avLst/>
          </a:prstGeom>
          <a:noFill/>
        </p:spPr>
        <p:txBody>
          <a:bodyPr wrap="square" rtlCol="0">
            <a:spAutoFit/>
          </a:bodyPr>
          <a:lstStyle/>
          <a:p>
            <a:r>
              <a:rPr lang="de-DE" b="1" dirty="0">
                <a:latin typeface="Arial" panose="020B0604020202020204" pitchFamily="34" charset="0"/>
                <a:cs typeface="Arial" panose="020B0604020202020204" pitchFamily="34" charset="0"/>
              </a:rPr>
              <a:t>(Re-)  </a:t>
            </a:r>
            <a:br>
              <a:rPr lang="de-DE" b="1" dirty="0">
                <a:latin typeface="Arial" panose="020B0604020202020204" pitchFamily="34" charset="0"/>
                <a:cs typeface="Arial" panose="020B0604020202020204" pitchFamily="34" charset="0"/>
              </a:rPr>
            </a:br>
            <a:r>
              <a:rPr lang="de-DE" b="1" dirty="0">
                <a:latin typeface="Arial" panose="020B0604020202020204" pitchFamily="34" charset="0"/>
                <a:cs typeface="Arial" panose="020B0604020202020204" pitchFamily="34" charset="0"/>
              </a:rPr>
              <a:t>Orientierung</a:t>
            </a:r>
          </a:p>
        </p:txBody>
      </p:sp>
      <p:sp>
        <p:nvSpPr>
          <p:cNvPr id="12" name="Textfeld 11">
            <a:extLst>
              <a:ext uri="{FF2B5EF4-FFF2-40B4-BE49-F238E27FC236}">
                <a16:creationId xmlns:a16="http://schemas.microsoft.com/office/drawing/2014/main" id="{366E3DB6-AD88-CC9B-B000-CD4EDAD22127}"/>
              </a:ext>
            </a:extLst>
          </p:cNvPr>
          <p:cNvSpPr txBox="1"/>
          <p:nvPr/>
        </p:nvSpPr>
        <p:spPr>
          <a:xfrm>
            <a:off x="7319020" y="2677755"/>
            <a:ext cx="1661878" cy="369332"/>
          </a:xfrm>
          <a:prstGeom prst="rect">
            <a:avLst/>
          </a:prstGeom>
          <a:noFill/>
        </p:spPr>
        <p:txBody>
          <a:bodyPr wrap="square" rtlCol="0">
            <a:spAutoFit/>
          </a:bodyPr>
          <a:lstStyle/>
          <a:p>
            <a:r>
              <a:rPr lang="de-DE" b="1" dirty="0">
                <a:latin typeface="Arial" panose="020B0604020202020204" pitchFamily="34" charset="0"/>
                <a:cs typeface="Arial" panose="020B0604020202020204" pitchFamily="34" charset="0"/>
              </a:rPr>
              <a:t>Aktivierung</a:t>
            </a:r>
          </a:p>
        </p:txBody>
      </p:sp>
      <p:sp>
        <p:nvSpPr>
          <p:cNvPr id="13" name="Textfeld 12">
            <a:extLst>
              <a:ext uri="{FF2B5EF4-FFF2-40B4-BE49-F238E27FC236}">
                <a16:creationId xmlns:a16="http://schemas.microsoft.com/office/drawing/2014/main" id="{239C0F06-A799-A447-E2B8-A9BA5675237B}"/>
              </a:ext>
            </a:extLst>
          </p:cNvPr>
          <p:cNvSpPr txBox="1"/>
          <p:nvPr/>
        </p:nvSpPr>
        <p:spPr>
          <a:xfrm>
            <a:off x="7424606" y="3985016"/>
            <a:ext cx="2158782" cy="646331"/>
          </a:xfrm>
          <a:prstGeom prst="rect">
            <a:avLst/>
          </a:prstGeom>
          <a:noFill/>
        </p:spPr>
        <p:txBody>
          <a:bodyPr wrap="square" rtlCol="0">
            <a:spAutoFit/>
          </a:bodyPr>
          <a:lstStyle/>
          <a:p>
            <a:r>
              <a:rPr lang="de-DE" b="1" dirty="0">
                <a:latin typeface="Arial" panose="020B0604020202020204" pitchFamily="34" charset="0"/>
                <a:cs typeface="Arial" panose="020B0604020202020204" pitchFamily="34" charset="0"/>
              </a:rPr>
              <a:t>Tag-/Nacht-</a:t>
            </a:r>
            <a:br>
              <a:rPr lang="de-DE" b="1" dirty="0">
                <a:latin typeface="Arial" panose="020B0604020202020204" pitchFamily="34" charset="0"/>
                <a:cs typeface="Arial" panose="020B0604020202020204" pitchFamily="34" charset="0"/>
              </a:rPr>
            </a:br>
            <a:r>
              <a:rPr lang="de-DE" b="1" dirty="0" err="1">
                <a:latin typeface="Arial" panose="020B0604020202020204" pitchFamily="34" charset="0"/>
                <a:cs typeface="Arial" panose="020B0604020202020204" pitchFamily="34" charset="0"/>
              </a:rPr>
              <a:t>rhythmus</a:t>
            </a:r>
            <a:endParaRPr lang="de-DE" b="1" dirty="0">
              <a:latin typeface="Arial" panose="020B0604020202020204" pitchFamily="34" charset="0"/>
              <a:cs typeface="Arial" panose="020B0604020202020204" pitchFamily="34" charset="0"/>
            </a:endParaRPr>
          </a:p>
        </p:txBody>
      </p:sp>
      <p:sp>
        <p:nvSpPr>
          <p:cNvPr id="14" name="Textfeld 13">
            <a:extLst>
              <a:ext uri="{FF2B5EF4-FFF2-40B4-BE49-F238E27FC236}">
                <a16:creationId xmlns:a16="http://schemas.microsoft.com/office/drawing/2014/main" id="{05A8010D-85B5-39DB-03CB-2E15DBDD858F}"/>
              </a:ext>
            </a:extLst>
          </p:cNvPr>
          <p:cNvSpPr txBox="1"/>
          <p:nvPr/>
        </p:nvSpPr>
        <p:spPr>
          <a:xfrm rot="16200000">
            <a:off x="-2310906" y="2440945"/>
            <a:ext cx="4874084" cy="261610"/>
          </a:xfrm>
          <a:prstGeom prst="rect">
            <a:avLst/>
          </a:prstGeom>
          <a:noFill/>
        </p:spPr>
        <p:txBody>
          <a:bodyPr wrap="square">
            <a:spAutoFit/>
          </a:bodyPr>
          <a:lstStyle/>
          <a:p>
            <a:r>
              <a:rPr lang="de-DE" sz="1000" dirty="0"/>
              <a:t>nach</a:t>
            </a:r>
            <a:r>
              <a:rPr lang="de-DE" sz="1000" dirty="0">
                <a:solidFill>
                  <a:schemeClr val="tx1"/>
                </a:solidFill>
              </a:rPr>
              <a:t>: </a:t>
            </a:r>
            <a:r>
              <a:rPr lang="de-DE" sz="1100" dirty="0"/>
              <a:t>SOP Delir (VA) (D19644) </a:t>
            </a:r>
            <a:r>
              <a:rPr lang="de-DE" sz="1000" dirty="0"/>
              <a:t>UKJ, K. f. Anästhesiologie und Intensivmedizin</a:t>
            </a:r>
            <a:endParaRPr lang="de-DE" sz="1000" dirty="0">
              <a:solidFill>
                <a:schemeClr val="tx1"/>
              </a:solidFill>
            </a:endParaRPr>
          </a:p>
        </p:txBody>
      </p:sp>
      <p:sp>
        <p:nvSpPr>
          <p:cNvPr id="16" name="Titel 15">
            <a:extLst>
              <a:ext uri="{FF2B5EF4-FFF2-40B4-BE49-F238E27FC236}">
                <a16:creationId xmlns:a16="http://schemas.microsoft.com/office/drawing/2014/main" id="{BB34E5E4-C646-5B8C-3A39-826B9E03CAE0}"/>
              </a:ext>
            </a:extLst>
          </p:cNvPr>
          <p:cNvSpPr>
            <a:spLocks noGrp="1"/>
          </p:cNvSpPr>
          <p:nvPr>
            <p:ph type="title"/>
          </p:nvPr>
        </p:nvSpPr>
        <p:spPr/>
        <p:txBody>
          <a:bodyPr/>
          <a:lstStyle/>
          <a:p>
            <a:pPr algn="ctr"/>
            <a:r>
              <a:rPr lang="de-DE" dirty="0" smtClean="0"/>
              <a:t>Nichtmedikamentöse Maßnahmen</a:t>
            </a:r>
            <a:endParaRPr lang="de-DE" dirty="0"/>
          </a:p>
        </p:txBody>
      </p:sp>
      <p:sp>
        <p:nvSpPr>
          <p:cNvPr id="2" name="Foliennummernplatzhalter 1">
            <a:extLst>
              <a:ext uri="{FF2B5EF4-FFF2-40B4-BE49-F238E27FC236}">
                <a16:creationId xmlns:a16="http://schemas.microsoft.com/office/drawing/2014/main" id="{9374CEA7-6F83-BDBC-CCEB-04BF536CB2AE}"/>
              </a:ext>
            </a:extLst>
          </p:cNvPr>
          <p:cNvSpPr>
            <a:spLocks noGrp="1"/>
          </p:cNvSpPr>
          <p:nvPr>
            <p:ph type="sldNum" sz="quarter" idx="4"/>
          </p:nvPr>
        </p:nvSpPr>
        <p:spPr/>
        <p:txBody>
          <a:bodyPr/>
          <a:lstStyle/>
          <a:p>
            <a:fld id="{50B1B3AD-80CD-4C4C-B9E6-D3174EA9BC3B}" type="slidenum">
              <a:rPr lang="de-DE" smtClean="0"/>
              <a:pPr/>
              <a:t>40</a:t>
            </a:fld>
            <a:endParaRPr lang="de-DE" dirty="0"/>
          </a:p>
        </p:txBody>
      </p:sp>
    </p:spTree>
    <p:extLst>
      <p:ext uri="{BB962C8B-B14F-4D97-AF65-F5344CB8AC3E}">
        <p14:creationId xmlns:p14="http://schemas.microsoft.com/office/powerpoint/2010/main" val="283846405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C6335-62AF-A65D-6D3A-363A1545ED39}"/>
            </a:ext>
          </a:extLst>
        </p:cNvPr>
        <p:cNvGrpSpPr/>
        <p:nvPr/>
      </p:nvGrpSpPr>
      <p:grpSpPr>
        <a:xfrm>
          <a:off x="0" y="0"/>
          <a:ext cx="0" cy="0"/>
          <a:chOff x="0" y="0"/>
          <a:chExt cx="0" cy="0"/>
        </a:xfrm>
      </p:grpSpPr>
      <p:sp>
        <p:nvSpPr>
          <p:cNvPr id="3" name="Textfeld 2">
            <a:extLst>
              <a:ext uri="{FF2B5EF4-FFF2-40B4-BE49-F238E27FC236}">
                <a16:creationId xmlns:a16="http://schemas.microsoft.com/office/drawing/2014/main" id="{7E9EEC7D-E67C-18C2-E94B-732E1E1673D5}"/>
              </a:ext>
            </a:extLst>
          </p:cNvPr>
          <p:cNvSpPr txBox="1"/>
          <p:nvPr/>
        </p:nvSpPr>
        <p:spPr>
          <a:xfrm rot="10800000" flipV="1">
            <a:off x="5757097" y="3740235"/>
            <a:ext cx="3411786" cy="246221"/>
          </a:xfrm>
          <a:prstGeom prst="rect">
            <a:avLst/>
          </a:prstGeom>
          <a:noFill/>
        </p:spPr>
        <p:txBody>
          <a:bodyPr wrap="square">
            <a:spAutoFit/>
          </a:bodyPr>
          <a:lstStyle/>
          <a:p>
            <a:r>
              <a:rPr lang="de-DE" sz="1000" dirty="0" err="1">
                <a:solidFill>
                  <a:srgbClr val="222222"/>
                </a:solidFill>
                <a:effectLst/>
                <a:latin typeface="Arial" panose="020B0604020202020204" pitchFamily="34" charset="0"/>
                <a:cs typeface="Arial" panose="020B0604020202020204" pitchFamily="34" charset="0"/>
              </a:rPr>
              <a:t>Anaesthesiologie</a:t>
            </a:r>
            <a:r>
              <a:rPr lang="de-DE" sz="1000" dirty="0">
                <a:solidFill>
                  <a:srgbClr val="222222"/>
                </a:solidFill>
                <a:effectLst/>
                <a:latin typeface="Arial" panose="020B0604020202020204" pitchFamily="34" charset="0"/>
                <a:cs typeface="Arial" panose="020B0604020202020204" pitchFamily="34" charset="0"/>
              </a:rPr>
              <a:t> 73, 376–378 (2024</a:t>
            </a:r>
            <a:r>
              <a:rPr lang="de-DE" sz="1000" b="0" i="0" dirty="0">
                <a:solidFill>
                  <a:srgbClr val="222222"/>
                </a:solidFill>
                <a:effectLst/>
                <a:latin typeface="Arial" panose="020B0604020202020204" pitchFamily="34" charset="0"/>
                <a:cs typeface="Arial" panose="020B0604020202020204" pitchFamily="34" charset="0"/>
              </a:rPr>
              <a:t>)</a:t>
            </a:r>
            <a:endParaRPr lang="de-DE" sz="1000" dirty="0">
              <a:latin typeface="Arial" panose="020B0604020202020204" pitchFamily="34" charset="0"/>
              <a:cs typeface="Arial" panose="020B0604020202020204" pitchFamily="34" charset="0"/>
            </a:endParaRPr>
          </a:p>
        </p:txBody>
      </p:sp>
      <p:pic>
        <p:nvPicPr>
          <p:cNvPr id="5" name="Grafik 4">
            <a:extLst>
              <a:ext uri="{FF2B5EF4-FFF2-40B4-BE49-F238E27FC236}">
                <a16:creationId xmlns:a16="http://schemas.microsoft.com/office/drawing/2014/main" id="{495D3B4E-ED21-DE9D-0496-978978E3C2AA}"/>
              </a:ext>
            </a:extLst>
          </p:cNvPr>
          <p:cNvPicPr>
            <a:picLocks noChangeAspect="1"/>
          </p:cNvPicPr>
          <p:nvPr/>
        </p:nvPicPr>
        <p:blipFill>
          <a:blip r:embed="rId3"/>
          <a:stretch>
            <a:fillRect/>
          </a:stretch>
        </p:blipFill>
        <p:spPr>
          <a:xfrm>
            <a:off x="382402" y="1857346"/>
            <a:ext cx="8432509" cy="171773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Titel 1">
            <a:extLst>
              <a:ext uri="{FF2B5EF4-FFF2-40B4-BE49-F238E27FC236}">
                <a16:creationId xmlns:a16="http://schemas.microsoft.com/office/drawing/2014/main" id="{1AD7EDC5-023D-616B-9236-8EFF5E644422}"/>
              </a:ext>
            </a:extLst>
          </p:cNvPr>
          <p:cNvSpPr>
            <a:spLocks noGrp="1"/>
          </p:cNvSpPr>
          <p:nvPr>
            <p:ph type="title"/>
          </p:nvPr>
        </p:nvSpPr>
        <p:spPr>
          <a:xfrm>
            <a:off x="210339" y="794885"/>
            <a:ext cx="8659992" cy="720080"/>
          </a:xfrm>
        </p:spPr>
        <p:txBody>
          <a:bodyPr/>
          <a:lstStyle/>
          <a:p>
            <a:r>
              <a:rPr lang="de-DE" dirty="0"/>
              <a:t>Was sagen die Experten noch?</a:t>
            </a:r>
          </a:p>
        </p:txBody>
      </p:sp>
      <p:sp>
        <p:nvSpPr>
          <p:cNvPr id="2" name="Foliennummernplatzhalter 1">
            <a:extLst>
              <a:ext uri="{FF2B5EF4-FFF2-40B4-BE49-F238E27FC236}">
                <a16:creationId xmlns:a16="http://schemas.microsoft.com/office/drawing/2014/main" id="{953C7A62-9FDE-5AAF-380D-26200F3A3684}"/>
              </a:ext>
            </a:extLst>
          </p:cNvPr>
          <p:cNvSpPr>
            <a:spLocks noGrp="1"/>
          </p:cNvSpPr>
          <p:nvPr>
            <p:ph type="sldNum" sz="quarter" idx="4"/>
          </p:nvPr>
        </p:nvSpPr>
        <p:spPr/>
        <p:txBody>
          <a:bodyPr/>
          <a:lstStyle/>
          <a:p>
            <a:fld id="{50B1B3AD-80CD-4C4C-B9E6-D3174EA9BC3B}" type="slidenum">
              <a:rPr lang="de-DE" smtClean="0"/>
              <a:pPr/>
              <a:t>41</a:t>
            </a:fld>
            <a:endParaRPr lang="de-DE" dirty="0"/>
          </a:p>
        </p:txBody>
      </p:sp>
      <p:sp>
        <p:nvSpPr>
          <p:cNvPr id="7" name="Legende: mit gebogener Doppellinie ohne Rahmen 6">
            <a:extLst>
              <a:ext uri="{FF2B5EF4-FFF2-40B4-BE49-F238E27FC236}">
                <a16:creationId xmlns:a16="http://schemas.microsoft.com/office/drawing/2014/main" id="{4031B676-890F-1BB6-7318-ED0B763DD452}"/>
              </a:ext>
            </a:extLst>
          </p:cNvPr>
          <p:cNvSpPr/>
          <p:nvPr/>
        </p:nvSpPr>
        <p:spPr>
          <a:xfrm rot="10800000" flipV="1">
            <a:off x="4716016" y="4328838"/>
            <a:ext cx="3312368" cy="511633"/>
          </a:xfrm>
          <a:prstGeom prst="callout3">
            <a:avLst>
              <a:gd name="adj1" fmla="val 59821"/>
              <a:gd name="adj2" fmla="val -2443"/>
              <a:gd name="adj3" fmla="val 53049"/>
              <a:gd name="adj4" fmla="val -17015"/>
              <a:gd name="adj5" fmla="val -318429"/>
              <a:gd name="adj6" fmla="val -25328"/>
              <a:gd name="adj7" fmla="val -336045"/>
              <a:gd name="adj8" fmla="val -20182"/>
            </a:avLst>
          </a:prstGeom>
          <a:gradFill flip="none" rotWithShape="1">
            <a:gsLst>
              <a:gs pos="0">
                <a:schemeClr val="accent3">
                  <a:lumMod val="40000"/>
                  <a:lumOff val="60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lIns="91440" tIns="45720" rIns="91440" bIns="45720" rtlCol="0" anchor="ctr">
            <a:noAutofit/>
          </a:bodyPr>
          <a:lstStyle/>
          <a:p>
            <a:pPr algn="ctr">
              <a:spcBef>
                <a:spcPct val="0"/>
              </a:spcBef>
            </a:pPr>
            <a:r>
              <a:rPr lang="de-DE" sz="2000" b="1" dirty="0">
                <a:solidFill>
                  <a:schemeClr val="bg1"/>
                </a:solidFill>
                <a:latin typeface="Arial" panose="020B0604020202020204" pitchFamily="34" charset="0"/>
                <a:cs typeface="Arial" panose="020B0604020202020204" pitchFamily="34" charset="0"/>
              </a:rPr>
              <a:t>PRÄHABILITATION</a:t>
            </a:r>
          </a:p>
        </p:txBody>
      </p:sp>
      <p:sp>
        <p:nvSpPr>
          <p:cNvPr id="9" name="Legende: mit gebogener Doppellinie ohne Rahmen 8">
            <a:extLst>
              <a:ext uri="{FF2B5EF4-FFF2-40B4-BE49-F238E27FC236}">
                <a16:creationId xmlns:a16="http://schemas.microsoft.com/office/drawing/2014/main" id="{4C0D9B5C-DB63-018D-30F7-9A6C5B879488}"/>
              </a:ext>
            </a:extLst>
          </p:cNvPr>
          <p:cNvSpPr/>
          <p:nvPr/>
        </p:nvSpPr>
        <p:spPr>
          <a:xfrm rot="10800000" flipV="1">
            <a:off x="683568" y="4328838"/>
            <a:ext cx="3312368" cy="511633"/>
          </a:xfrm>
          <a:prstGeom prst="callout3">
            <a:avLst>
              <a:gd name="adj1" fmla="val 77347"/>
              <a:gd name="adj2" fmla="val 101427"/>
              <a:gd name="adj3" fmla="val 79987"/>
              <a:gd name="adj4" fmla="val 111292"/>
              <a:gd name="adj5" fmla="val -260968"/>
              <a:gd name="adj6" fmla="val 113384"/>
              <a:gd name="adj7" fmla="val -276058"/>
              <a:gd name="adj8" fmla="val 108184"/>
            </a:avLst>
          </a:prstGeom>
          <a:gradFill flip="none" rotWithShape="1">
            <a:gsLst>
              <a:gs pos="0">
                <a:schemeClr val="accent3">
                  <a:lumMod val="40000"/>
                  <a:lumOff val="60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lIns="91440" tIns="45720" rIns="91440" bIns="45720" rtlCol="0" anchor="ctr">
            <a:noAutofit/>
          </a:bodyPr>
          <a:lstStyle/>
          <a:p>
            <a:pPr algn="ctr">
              <a:spcBef>
                <a:spcPct val="0"/>
              </a:spcBef>
            </a:pPr>
            <a:r>
              <a:rPr lang="de-DE" sz="2000" b="1" dirty="0">
                <a:solidFill>
                  <a:schemeClr val="bg1"/>
                </a:solidFill>
                <a:latin typeface="Arial" panose="020B0604020202020204" pitchFamily="34" charset="0"/>
                <a:cs typeface="Arial" panose="020B0604020202020204" pitchFamily="34" charset="0"/>
              </a:rPr>
              <a:t>PRÄVENTION</a:t>
            </a:r>
          </a:p>
        </p:txBody>
      </p:sp>
    </p:spTree>
    <p:extLst>
      <p:ext uri="{BB962C8B-B14F-4D97-AF65-F5344CB8AC3E}">
        <p14:creationId xmlns:p14="http://schemas.microsoft.com/office/powerpoint/2010/main" val="831083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E9A41-2246-4E79-6BBF-012231C26B3F}"/>
            </a:ext>
          </a:extLst>
        </p:cNvPr>
        <p:cNvGrpSpPr/>
        <p:nvPr/>
      </p:nvGrpSpPr>
      <p:grpSpPr>
        <a:xfrm>
          <a:off x="0" y="0"/>
          <a:ext cx="0" cy="0"/>
          <a:chOff x="0" y="0"/>
          <a:chExt cx="0" cy="0"/>
        </a:xfrm>
      </p:grpSpPr>
      <p:pic>
        <p:nvPicPr>
          <p:cNvPr id="8" name="Grafik 7" descr="Ein Bild, das Text, Schrift, weiß enthält.&#10;&#10;KI-generierte Inhalte können fehlerhaft sein.">
            <a:extLst>
              <a:ext uri="{FF2B5EF4-FFF2-40B4-BE49-F238E27FC236}">
                <a16:creationId xmlns:a16="http://schemas.microsoft.com/office/drawing/2014/main" id="{37A8B6F4-2166-30DB-5BDE-DC3898BBFB04}"/>
              </a:ext>
            </a:extLst>
          </p:cNvPr>
          <p:cNvPicPr>
            <a:picLocks noChangeAspect="1"/>
          </p:cNvPicPr>
          <p:nvPr/>
        </p:nvPicPr>
        <p:blipFill>
          <a:blip r:embed="rId2"/>
          <a:stretch>
            <a:fillRect/>
          </a:stretch>
        </p:blipFill>
        <p:spPr>
          <a:xfrm>
            <a:off x="82638" y="98885"/>
            <a:ext cx="5799524" cy="1090192"/>
          </a:xfrm>
          <a:prstGeom prst="rect">
            <a:avLst/>
          </a:prstGeom>
        </p:spPr>
      </p:pic>
      <p:sp>
        <p:nvSpPr>
          <p:cNvPr id="10" name="Textfeld 9">
            <a:extLst>
              <a:ext uri="{FF2B5EF4-FFF2-40B4-BE49-F238E27FC236}">
                <a16:creationId xmlns:a16="http://schemas.microsoft.com/office/drawing/2014/main" id="{852797DB-F835-BAC5-07FE-D25F7CF25829}"/>
              </a:ext>
            </a:extLst>
          </p:cNvPr>
          <p:cNvSpPr txBox="1"/>
          <p:nvPr/>
        </p:nvSpPr>
        <p:spPr>
          <a:xfrm>
            <a:off x="82638" y="4798394"/>
            <a:ext cx="4606437" cy="246221"/>
          </a:xfrm>
          <a:prstGeom prst="rect">
            <a:avLst/>
          </a:prstGeom>
          <a:noFill/>
        </p:spPr>
        <p:txBody>
          <a:bodyPr wrap="square">
            <a:spAutoFit/>
          </a:bodyPr>
          <a:lstStyle/>
          <a:p>
            <a:r>
              <a:rPr lang="it-IT" sz="1000" dirty="0" err="1">
                <a:latin typeface="Arial" panose="020B0604020202020204" pitchFamily="34" charset="0"/>
                <a:cs typeface="Arial" panose="020B0604020202020204" pitchFamily="34" charset="0"/>
              </a:rPr>
              <a:t>Crit</a:t>
            </a:r>
            <a:r>
              <a:rPr lang="it-IT" sz="1000" dirty="0">
                <a:latin typeface="Arial" panose="020B0604020202020204" pitchFamily="34" charset="0"/>
                <a:cs typeface="Arial" panose="020B0604020202020204" pitchFamily="34" charset="0"/>
              </a:rPr>
              <a:t> Care </a:t>
            </a:r>
            <a:r>
              <a:rPr lang="it-IT" sz="1000" dirty="0" err="1">
                <a:latin typeface="Arial" panose="020B0604020202020204" pitchFamily="34" charset="0"/>
                <a:cs typeface="Arial" panose="020B0604020202020204" pitchFamily="34" charset="0"/>
              </a:rPr>
              <a:t>Med</a:t>
            </a:r>
            <a:r>
              <a:rPr lang="it-IT" sz="1000" dirty="0">
                <a:latin typeface="Arial" panose="020B0604020202020204" pitchFamily="34" charset="0"/>
                <a:cs typeface="Arial" panose="020B0604020202020204" pitchFamily="34" charset="0"/>
              </a:rPr>
              <a:t> 2018; 46:e825–e873</a:t>
            </a:r>
            <a:endParaRPr lang="de-DE" sz="1000" dirty="0">
              <a:latin typeface="Arial" panose="020B0604020202020204" pitchFamily="34" charset="0"/>
              <a:cs typeface="Arial" panose="020B0604020202020204" pitchFamily="34" charset="0"/>
            </a:endParaRPr>
          </a:p>
        </p:txBody>
      </p:sp>
      <p:pic>
        <p:nvPicPr>
          <p:cNvPr id="5" name="Grafik 4" descr="Ein Bild, das Text, Schrift, weiß, Design enthält.&#10;&#10;KI-generierte Inhalte können fehlerhaft sein.">
            <a:extLst>
              <a:ext uri="{FF2B5EF4-FFF2-40B4-BE49-F238E27FC236}">
                <a16:creationId xmlns:a16="http://schemas.microsoft.com/office/drawing/2014/main" id="{89542FEF-D3FF-C6EB-98BB-FB37B7F52F65}"/>
              </a:ext>
            </a:extLst>
          </p:cNvPr>
          <p:cNvPicPr>
            <a:picLocks noChangeAspect="1"/>
          </p:cNvPicPr>
          <p:nvPr/>
        </p:nvPicPr>
        <p:blipFill>
          <a:blip r:embed="rId3"/>
          <a:stretch>
            <a:fillRect/>
          </a:stretch>
        </p:blipFill>
        <p:spPr>
          <a:xfrm>
            <a:off x="5882162" y="100695"/>
            <a:ext cx="2030669" cy="771550"/>
          </a:xfrm>
          <a:prstGeom prst="rect">
            <a:avLst/>
          </a:prstGeom>
        </p:spPr>
      </p:pic>
      <p:pic>
        <p:nvPicPr>
          <p:cNvPr id="9" name="Grafik 8" descr="Ein Bild, das Text, Schrift, Zahl, Software enthält.&#10;&#10;KI-generierte Inhalte können fehlerhaft sein.">
            <a:extLst>
              <a:ext uri="{FF2B5EF4-FFF2-40B4-BE49-F238E27FC236}">
                <a16:creationId xmlns:a16="http://schemas.microsoft.com/office/drawing/2014/main" id="{E82FF966-285C-4F8B-B9F0-9D75B7DC36FA}"/>
              </a:ext>
            </a:extLst>
          </p:cNvPr>
          <p:cNvPicPr>
            <a:picLocks noChangeAspect="1"/>
          </p:cNvPicPr>
          <p:nvPr/>
        </p:nvPicPr>
        <p:blipFill>
          <a:blip r:embed="rId4"/>
          <a:stretch>
            <a:fillRect/>
          </a:stretch>
        </p:blipFill>
        <p:spPr>
          <a:xfrm>
            <a:off x="306184" y="1301643"/>
            <a:ext cx="7691562" cy="3464344"/>
          </a:xfrm>
          <a:prstGeom prst="rect">
            <a:avLst/>
          </a:prstGeom>
        </p:spPr>
      </p:pic>
      <p:sp>
        <p:nvSpPr>
          <p:cNvPr id="14" name="Textfeld 13">
            <a:extLst>
              <a:ext uri="{FF2B5EF4-FFF2-40B4-BE49-F238E27FC236}">
                <a16:creationId xmlns:a16="http://schemas.microsoft.com/office/drawing/2014/main" id="{2322DBB5-D5EE-1BB1-C829-2E84365D64EA}"/>
              </a:ext>
            </a:extLst>
          </p:cNvPr>
          <p:cNvSpPr txBox="1"/>
          <p:nvPr/>
        </p:nvSpPr>
        <p:spPr>
          <a:xfrm>
            <a:off x="6007531" y="2125321"/>
            <a:ext cx="2222069" cy="2031325"/>
          </a:xfrm>
          <a:prstGeom prst="rect">
            <a:avLst/>
          </a:prstGeom>
          <a:solidFill>
            <a:schemeClr val="bg1"/>
          </a:solidFill>
        </p:spPr>
        <p:txBody>
          <a:bodyPr wrap="square" rtlCol="0">
            <a:spAutoFit/>
          </a:bodyPr>
          <a:lstStyle/>
          <a:p>
            <a:r>
              <a:rPr lang="de-DE" dirty="0">
                <a:latin typeface="Arial" panose="020B0604020202020204" pitchFamily="34" charset="0"/>
                <a:cs typeface="Arial" panose="020B0604020202020204" pitchFamily="34" charset="0"/>
              </a:rPr>
              <a:t>“</a:t>
            </a:r>
            <a:r>
              <a:rPr lang="de-DE" i="1" dirty="0" err="1">
                <a:latin typeface="Arial" panose="020B0604020202020204" pitchFamily="34" charset="0"/>
                <a:cs typeface="Arial" panose="020B0604020202020204" pitchFamily="34" charset="0"/>
              </a:rPr>
              <a:t>loneliness</a:t>
            </a:r>
            <a:endParaRPr lang="de-DE" i="1" dirty="0">
              <a:latin typeface="Arial" panose="020B0604020202020204" pitchFamily="34" charset="0"/>
              <a:cs typeface="Arial" panose="020B0604020202020204" pitchFamily="34" charset="0"/>
            </a:endParaRPr>
          </a:p>
          <a:p>
            <a:r>
              <a:rPr lang="de-DE" dirty="0">
                <a:latin typeface="Arial" panose="020B0604020202020204" pitchFamily="34" charset="0"/>
                <a:cs typeface="Arial" panose="020B0604020202020204" pitchFamily="34" charset="0"/>
              </a:rPr>
              <a:t>[…]</a:t>
            </a:r>
          </a:p>
          <a:p>
            <a:r>
              <a:rPr lang="de-DE" i="1" dirty="0">
                <a:latin typeface="Arial" panose="020B0604020202020204" pitchFamily="34" charset="0"/>
                <a:cs typeface="Arial" panose="020B0604020202020204" pitchFamily="34" charset="0"/>
              </a:rPr>
              <a:t>not </a:t>
            </a:r>
            <a:r>
              <a:rPr lang="de-DE" i="1" dirty="0" err="1">
                <a:latin typeface="Arial" panose="020B0604020202020204" pitchFamily="34" charset="0"/>
                <a:cs typeface="Arial" panose="020B0604020202020204" pitchFamily="34" charset="0"/>
              </a:rPr>
              <a:t>knowing</a:t>
            </a:r>
            <a:r>
              <a:rPr lang="de-DE" i="1" dirty="0">
                <a:latin typeface="Arial" panose="020B0604020202020204" pitchFamily="34" charset="0"/>
                <a:cs typeface="Arial" panose="020B0604020202020204" pitchFamily="34" charset="0"/>
              </a:rPr>
              <a:t> </a:t>
            </a:r>
            <a:r>
              <a:rPr lang="de-DE" i="1" dirty="0" err="1">
                <a:latin typeface="Arial" panose="020B0604020202020204" pitchFamily="34" charset="0"/>
                <a:cs typeface="Arial" panose="020B0604020202020204" pitchFamily="34" charset="0"/>
              </a:rPr>
              <a:t>nurses</a:t>
            </a:r>
            <a:r>
              <a:rPr lang="de-DE" i="1" dirty="0">
                <a:latin typeface="Arial" panose="020B0604020202020204" pitchFamily="34" charset="0"/>
                <a:cs typeface="Arial" panose="020B0604020202020204" pitchFamily="34" charset="0"/>
              </a:rPr>
              <a:t>‘ </a:t>
            </a:r>
            <a:r>
              <a:rPr lang="de-DE" i="1" dirty="0" err="1">
                <a:latin typeface="Arial" panose="020B0604020202020204" pitchFamily="34" charset="0"/>
                <a:cs typeface="Arial" panose="020B0604020202020204" pitchFamily="34" charset="0"/>
              </a:rPr>
              <a:t>names</a:t>
            </a:r>
            <a:endParaRPr lang="de-DE" i="1" dirty="0">
              <a:latin typeface="Arial" panose="020B0604020202020204" pitchFamily="34" charset="0"/>
              <a:cs typeface="Arial" panose="020B0604020202020204" pitchFamily="34" charset="0"/>
            </a:endParaRPr>
          </a:p>
          <a:p>
            <a:r>
              <a:rPr lang="de-DE" dirty="0">
                <a:latin typeface="Arial" panose="020B0604020202020204" pitchFamily="34" charset="0"/>
                <a:cs typeface="Arial" panose="020B0604020202020204" pitchFamily="34" charset="0"/>
              </a:rPr>
              <a:t>[…]</a:t>
            </a:r>
          </a:p>
          <a:p>
            <a:r>
              <a:rPr lang="de-DE" i="1" dirty="0">
                <a:latin typeface="Arial" panose="020B0604020202020204" pitchFamily="34" charset="0"/>
                <a:cs typeface="Arial" panose="020B0604020202020204" pitchFamily="34" charset="0"/>
              </a:rPr>
              <a:t>not </a:t>
            </a:r>
            <a:r>
              <a:rPr lang="de-DE" i="1" dirty="0" err="1">
                <a:latin typeface="Arial" panose="020B0604020202020204" pitchFamily="34" charset="0"/>
                <a:cs typeface="Arial" panose="020B0604020202020204" pitchFamily="34" charset="0"/>
              </a:rPr>
              <a:t>understanding</a:t>
            </a:r>
            <a:r>
              <a:rPr lang="de-DE" i="1" dirty="0">
                <a:latin typeface="Arial" panose="020B0604020202020204" pitchFamily="34" charset="0"/>
                <a:cs typeface="Arial" panose="020B0604020202020204" pitchFamily="34" charset="0"/>
              </a:rPr>
              <a:t> </a:t>
            </a:r>
            <a:r>
              <a:rPr lang="de-DE" i="1" dirty="0" err="1">
                <a:latin typeface="Arial" panose="020B0604020202020204" pitchFamily="34" charset="0"/>
                <a:cs typeface="Arial" panose="020B0604020202020204" pitchFamily="34" charset="0"/>
              </a:rPr>
              <a:t>medical</a:t>
            </a:r>
            <a:r>
              <a:rPr lang="de-DE" i="1" dirty="0">
                <a:latin typeface="Arial" panose="020B0604020202020204" pitchFamily="34" charset="0"/>
                <a:cs typeface="Arial" panose="020B0604020202020204" pitchFamily="34" charset="0"/>
              </a:rPr>
              <a:t> </a:t>
            </a:r>
            <a:r>
              <a:rPr lang="de-DE" i="1" dirty="0" err="1">
                <a:latin typeface="Arial" panose="020B0604020202020204" pitchFamily="34" charset="0"/>
                <a:cs typeface="Arial" panose="020B0604020202020204" pitchFamily="34" charset="0"/>
              </a:rPr>
              <a:t>terms</a:t>
            </a:r>
            <a:r>
              <a:rPr lang="de-DE" dirty="0">
                <a:latin typeface="Arial" panose="020B0604020202020204" pitchFamily="34" charset="0"/>
                <a:cs typeface="Arial" panose="020B0604020202020204" pitchFamily="34" charset="0"/>
              </a:rPr>
              <a:t>“</a:t>
            </a:r>
          </a:p>
        </p:txBody>
      </p:sp>
      <p:sp>
        <p:nvSpPr>
          <p:cNvPr id="2" name="Rechteck 1">
            <a:extLst>
              <a:ext uri="{FF2B5EF4-FFF2-40B4-BE49-F238E27FC236}">
                <a16:creationId xmlns:a16="http://schemas.microsoft.com/office/drawing/2014/main" id="{A0FEB5A1-3122-53BE-39CC-C10A786F4164}"/>
              </a:ext>
            </a:extLst>
          </p:cNvPr>
          <p:cNvSpPr/>
          <p:nvPr/>
        </p:nvSpPr>
        <p:spPr>
          <a:xfrm>
            <a:off x="3005762" y="3716977"/>
            <a:ext cx="1566238" cy="1121187"/>
          </a:xfrm>
          <a:prstGeom prst="rect">
            <a:avLst/>
          </a:prstGeom>
          <a:noFill/>
          <a:ln w="38100"/>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3" name="Foliennummernplatzhalter 2">
            <a:extLst>
              <a:ext uri="{FF2B5EF4-FFF2-40B4-BE49-F238E27FC236}">
                <a16:creationId xmlns:a16="http://schemas.microsoft.com/office/drawing/2014/main" id="{6E7F7DD8-3036-1D8B-B351-A93CB9805076}"/>
              </a:ext>
            </a:extLst>
          </p:cNvPr>
          <p:cNvSpPr>
            <a:spLocks noGrp="1"/>
          </p:cNvSpPr>
          <p:nvPr>
            <p:ph type="sldNum" sz="quarter" idx="4"/>
          </p:nvPr>
        </p:nvSpPr>
        <p:spPr/>
        <p:txBody>
          <a:bodyPr/>
          <a:lstStyle/>
          <a:p>
            <a:fld id="{50B1B3AD-80CD-4C4C-B9E6-D3174EA9BC3B}" type="slidenum">
              <a:rPr lang="de-DE" smtClean="0"/>
              <a:pPr/>
              <a:t>42</a:t>
            </a:fld>
            <a:endParaRPr lang="de-DE" dirty="0"/>
          </a:p>
        </p:txBody>
      </p:sp>
      <p:pic>
        <p:nvPicPr>
          <p:cNvPr id="6" name="Grafik 5">
            <a:extLst>
              <a:ext uri="{FF2B5EF4-FFF2-40B4-BE49-F238E27FC236}">
                <a16:creationId xmlns:a16="http://schemas.microsoft.com/office/drawing/2014/main" id="{2E09E108-88DE-D15A-D0A3-1F5F0CD5B98F}"/>
              </a:ext>
            </a:extLst>
          </p:cNvPr>
          <p:cNvPicPr>
            <a:picLocks noChangeAspect="1"/>
          </p:cNvPicPr>
          <p:nvPr/>
        </p:nvPicPr>
        <p:blipFill>
          <a:blip r:embed="rId5"/>
          <a:stretch>
            <a:fillRect/>
          </a:stretch>
        </p:blipFill>
        <p:spPr>
          <a:xfrm>
            <a:off x="953231" y="1878652"/>
            <a:ext cx="6734175" cy="1838325"/>
          </a:xfrm>
          <a:prstGeom prst="rect">
            <a:avLst/>
          </a:prstGeom>
        </p:spPr>
      </p:pic>
    </p:spTree>
    <p:extLst>
      <p:ext uri="{BB962C8B-B14F-4D97-AF65-F5344CB8AC3E}">
        <p14:creationId xmlns:p14="http://schemas.microsoft.com/office/powerpoint/2010/main" val="1204501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6"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7" presetClass="exit" presetSubtype="0" fill="hold" nodeType="clickEffect">
                                  <p:stCondLst>
                                    <p:cond delay="0"/>
                                  </p:stCondLst>
                                  <p:childTnLst>
                                    <p:animEffect transition="out" filter="fade">
                                      <p:cBhvr>
                                        <p:cTn id="16" dur="1000"/>
                                        <p:tgtEl>
                                          <p:spTgt spid="6"/>
                                        </p:tgtEl>
                                      </p:cBhvr>
                                    </p:animEffect>
                                    <p:anim calcmode="lin" valueType="num">
                                      <p:cBhvr>
                                        <p:cTn id="17" dur="1000"/>
                                        <p:tgtEl>
                                          <p:spTgt spid="6"/>
                                        </p:tgtEl>
                                        <p:attrNameLst>
                                          <p:attrName>ppt_x</p:attrName>
                                        </p:attrNameLst>
                                      </p:cBhvr>
                                      <p:tavLst>
                                        <p:tav tm="0">
                                          <p:val>
                                            <p:strVal val="ppt_x"/>
                                          </p:val>
                                        </p:tav>
                                        <p:tav tm="100000">
                                          <p:val>
                                            <p:strVal val="ppt_x"/>
                                          </p:val>
                                        </p:tav>
                                      </p:tavLst>
                                    </p:anim>
                                    <p:anim calcmode="lin" valueType="num">
                                      <p:cBhvr>
                                        <p:cTn id="18" dur="100" decel="100000"/>
                                        <p:tgtEl>
                                          <p:spTgt spid="6"/>
                                        </p:tgtEl>
                                        <p:attrNameLst>
                                          <p:attrName>ppt_y</p:attrName>
                                        </p:attrNameLst>
                                      </p:cBhvr>
                                      <p:tavLst>
                                        <p:tav tm="0">
                                          <p:val>
                                            <p:strVal val="ppt_y"/>
                                          </p:val>
                                        </p:tav>
                                        <p:tav tm="100000">
                                          <p:val>
                                            <p:strVal val="ppt_y-.03"/>
                                          </p:val>
                                        </p:tav>
                                      </p:tavLst>
                                    </p:anim>
                                    <p:anim calcmode="lin" valueType="num">
                                      <p:cBhvr>
                                        <p:cTn id="19" dur="900" accel="100000">
                                          <p:stCondLst>
                                            <p:cond delay="100"/>
                                          </p:stCondLst>
                                        </p:cTn>
                                        <p:tgtEl>
                                          <p:spTgt spid="6"/>
                                        </p:tgtEl>
                                        <p:attrNameLst>
                                          <p:attrName>ppt_y</p:attrName>
                                        </p:attrNameLst>
                                      </p:cBhvr>
                                      <p:tavLst>
                                        <p:tav tm="0">
                                          <p:val>
                                            <p:strVal val="ppt_y"/>
                                          </p:val>
                                        </p:tav>
                                        <p:tav tm="100000">
                                          <p:val>
                                            <p:strVal val="ppt_y+1"/>
                                          </p:val>
                                        </p:tav>
                                      </p:tavLst>
                                    </p:anim>
                                    <p:set>
                                      <p:cBhvr>
                                        <p:cTn id="20" dur="1" fill="hold">
                                          <p:stCondLst>
                                            <p:cond delay="999"/>
                                          </p:stCondLst>
                                        </p:cTn>
                                        <p:tgtEl>
                                          <p:spTgt spid="6"/>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animBg="1"/>
      <p:bldP spid="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2A26BD-450D-BB18-BAAE-004B9017992D}"/>
              </a:ext>
            </a:extLst>
          </p:cNvPr>
          <p:cNvSpPr>
            <a:spLocks noGrp="1"/>
          </p:cNvSpPr>
          <p:nvPr>
            <p:ph type="title"/>
          </p:nvPr>
        </p:nvSpPr>
        <p:spPr>
          <a:xfrm>
            <a:off x="4887368" y="1334768"/>
            <a:ext cx="3773714" cy="1837581"/>
          </a:xfrm>
          <a:solidFill>
            <a:schemeClr val="bg1"/>
          </a:solidFill>
        </p:spPr>
        <p:txBody>
          <a:bodyPr/>
          <a:lstStyle/>
          <a:p>
            <a:r>
              <a:rPr lang="de-DE" sz="1600" dirty="0"/>
              <a:t>Empfehlungen der Schweizer Gesellschaft für Alterspsychiatrie und –Psychotherapie(SGAP) zur Prävention, Diagnostik und Therapie des Delirs im Alter</a:t>
            </a:r>
          </a:p>
        </p:txBody>
      </p:sp>
      <p:pic>
        <p:nvPicPr>
          <p:cNvPr id="4" name="Grafik 3" descr="Ein Bild, das Text, Screenshot, Schrift, Zahl enthält.&#10;&#10;KI-generierte Inhalte können fehlerhaft sein.">
            <a:extLst>
              <a:ext uri="{FF2B5EF4-FFF2-40B4-BE49-F238E27FC236}">
                <a16:creationId xmlns:a16="http://schemas.microsoft.com/office/drawing/2014/main" id="{F437BC68-38A5-CC00-2F1E-5E4CBFCD932C}"/>
              </a:ext>
            </a:extLst>
          </p:cNvPr>
          <p:cNvPicPr>
            <a:picLocks noChangeAspect="1"/>
          </p:cNvPicPr>
          <p:nvPr/>
        </p:nvPicPr>
        <p:blipFill>
          <a:blip r:embed="rId2"/>
          <a:stretch>
            <a:fillRect/>
          </a:stretch>
        </p:blipFill>
        <p:spPr>
          <a:xfrm>
            <a:off x="100429" y="123478"/>
            <a:ext cx="4227546" cy="4349027"/>
          </a:xfrm>
          <a:prstGeom prst="rect">
            <a:avLst/>
          </a:prstGeom>
          <a:ln>
            <a:noFill/>
          </a:ln>
          <a:effectLst>
            <a:outerShdw blurRad="292100" dist="139700" dir="2700000" algn="tl" rotWithShape="0">
              <a:srgbClr val="333333">
                <a:alpha val="65000"/>
              </a:srgbClr>
            </a:outerShdw>
          </a:effectLst>
        </p:spPr>
      </p:pic>
      <p:sp>
        <p:nvSpPr>
          <p:cNvPr id="6" name="Textfeld 5">
            <a:extLst>
              <a:ext uri="{FF2B5EF4-FFF2-40B4-BE49-F238E27FC236}">
                <a16:creationId xmlns:a16="http://schemas.microsoft.com/office/drawing/2014/main" id="{D5F89945-8A38-529E-2F8A-3BCFCBF1D51E}"/>
              </a:ext>
            </a:extLst>
          </p:cNvPr>
          <p:cNvSpPr txBox="1"/>
          <p:nvPr/>
        </p:nvSpPr>
        <p:spPr>
          <a:xfrm>
            <a:off x="2671124" y="4587974"/>
            <a:ext cx="1900876" cy="246221"/>
          </a:xfrm>
          <a:prstGeom prst="rect">
            <a:avLst/>
          </a:prstGeom>
          <a:noFill/>
        </p:spPr>
        <p:txBody>
          <a:bodyPr wrap="square">
            <a:spAutoFit/>
          </a:bodyPr>
          <a:lstStyle/>
          <a:p>
            <a:r>
              <a:rPr lang="pt-BR" sz="1000" dirty="0"/>
              <a:t>Praxis 2016; 105 (16): 941–952</a:t>
            </a:r>
            <a:endParaRPr lang="de-DE" sz="1000" dirty="0"/>
          </a:p>
        </p:txBody>
      </p:sp>
      <p:sp>
        <p:nvSpPr>
          <p:cNvPr id="3" name="Rechteck 2">
            <a:extLst>
              <a:ext uri="{FF2B5EF4-FFF2-40B4-BE49-F238E27FC236}">
                <a16:creationId xmlns:a16="http://schemas.microsoft.com/office/drawing/2014/main" id="{C48D28F4-4B12-D6A3-7DF0-EB70FC1EEF24}"/>
              </a:ext>
            </a:extLst>
          </p:cNvPr>
          <p:cNvSpPr/>
          <p:nvPr/>
        </p:nvSpPr>
        <p:spPr>
          <a:xfrm>
            <a:off x="482918" y="483518"/>
            <a:ext cx="4016517" cy="851250"/>
          </a:xfrm>
          <a:prstGeom prst="rect">
            <a:avLst/>
          </a:prstGeom>
          <a:noFill/>
          <a:ln w="38100"/>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5" name="Foliennummernplatzhalter 4">
            <a:extLst>
              <a:ext uri="{FF2B5EF4-FFF2-40B4-BE49-F238E27FC236}">
                <a16:creationId xmlns:a16="http://schemas.microsoft.com/office/drawing/2014/main" id="{FDAA440A-A46C-498A-6610-2AF37FF935DA}"/>
              </a:ext>
            </a:extLst>
          </p:cNvPr>
          <p:cNvSpPr>
            <a:spLocks noGrp="1"/>
          </p:cNvSpPr>
          <p:nvPr>
            <p:ph type="sldNum" sz="quarter" idx="4"/>
          </p:nvPr>
        </p:nvSpPr>
        <p:spPr/>
        <p:txBody>
          <a:bodyPr/>
          <a:lstStyle/>
          <a:p>
            <a:fld id="{50B1B3AD-80CD-4C4C-B9E6-D3174EA9BC3B}" type="slidenum">
              <a:rPr lang="de-DE" smtClean="0"/>
              <a:pPr/>
              <a:t>43</a:t>
            </a:fld>
            <a:endParaRPr lang="de-DE" dirty="0"/>
          </a:p>
        </p:txBody>
      </p:sp>
    </p:spTree>
    <p:extLst>
      <p:ext uri="{BB962C8B-B14F-4D97-AF65-F5344CB8AC3E}">
        <p14:creationId xmlns:p14="http://schemas.microsoft.com/office/powerpoint/2010/main" val="4012352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85CEC-7177-2D6C-BF9B-9C445F8C1EC5}"/>
              </a:ext>
            </a:extLst>
          </p:cNvPr>
          <p:cNvSpPr>
            <a:spLocks noGrp="1"/>
          </p:cNvSpPr>
          <p:nvPr>
            <p:ph type="title"/>
          </p:nvPr>
        </p:nvSpPr>
        <p:spPr/>
        <p:txBody>
          <a:bodyPr/>
          <a:lstStyle/>
          <a:p>
            <a:r>
              <a:rPr lang="de-DE" dirty="0"/>
              <a:t>Medikamentöse Therapie</a:t>
            </a:r>
          </a:p>
        </p:txBody>
      </p:sp>
      <p:sp>
        <p:nvSpPr>
          <p:cNvPr id="3" name="Inhaltsplatzhalter 2">
            <a:extLst>
              <a:ext uri="{FF2B5EF4-FFF2-40B4-BE49-F238E27FC236}">
                <a16:creationId xmlns:a16="http://schemas.microsoft.com/office/drawing/2014/main" id="{1A8D4DA0-B85E-C174-0EFF-178E5FD4CB11}"/>
              </a:ext>
            </a:extLst>
          </p:cNvPr>
          <p:cNvSpPr>
            <a:spLocks noGrp="1"/>
          </p:cNvSpPr>
          <p:nvPr>
            <p:ph idx="1"/>
          </p:nvPr>
        </p:nvSpPr>
        <p:spPr>
          <a:xfrm>
            <a:off x="232488" y="1563638"/>
            <a:ext cx="8659992" cy="3173104"/>
          </a:xfrm>
        </p:spPr>
        <p:txBody>
          <a:bodyPr>
            <a:normAutofit/>
          </a:bodyPr>
          <a:lstStyle/>
          <a:p>
            <a:pPr marL="342900" indent="-342900">
              <a:buFont typeface="Arial" panose="020B0604020202020204" pitchFamily="34" charset="0"/>
              <a:buChar char="•"/>
            </a:pPr>
            <a:r>
              <a:rPr lang="de-DE" sz="2000" b="0" u="sng" dirty="0"/>
              <a:t>Keine</a:t>
            </a:r>
            <a:r>
              <a:rPr lang="de-DE" sz="2000" b="0" dirty="0"/>
              <a:t> prophylaktische Therapie</a:t>
            </a:r>
          </a:p>
          <a:p>
            <a:pPr marL="342900" indent="-342900">
              <a:buFont typeface="Arial" panose="020B0604020202020204" pitchFamily="34" charset="0"/>
              <a:buChar char="•"/>
            </a:pPr>
            <a:r>
              <a:rPr lang="de-DE" sz="2000" b="0" dirty="0"/>
              <a:t>Übersedierung vermeiden</a:t>
            </a:r>
          </a:p>
          <a:p>
            <a:pPr marL="342900" indent="-342900">
              <a:buFont typeface="Arial" panose="020B0604020202020204" pitchFamily="34" charset="0"/>
              <a:buChar char="•"/>
            </a:pPr>
            <a:r>
              <a:rPr lang="de-DE" sz="2000" b="0" dirty="0"/>
              <a:t>Benzodiazepine: </a:t>
            </a:r>
            <a:r>
              <a:rPr lang="de-DE" sz="2000" dirty="0" err="1"/>
              <a:t>prodelirogen</a:t>
            </a:r>
            <a:r>
              <a:rPr lang="de-DE" sz="2000" b="0" dirty="0"/>
              <a:t>! </a:t>
            </a:r>
          </a:p>
          <a:p>
            <a:r>
              <a:rPr lang="de-DE" sz="1200" b="0" dirty="0" smtClean="0"/>
              <a:t>	nicht empfohlen außer vegetativem Stress, </a:t>
            </a:r>
            <a:br>
              <a:rPr lang="de-DE" sz="1200" b="0" dirty="0" smtClean="0"/>
            </a:br>
            <a:r>
              <a:rPr lang="de-DE" sz="1200" b="0" dirty="0" smtClean="0"/>
              <a:t>	bei </a:t>
            </a:r>
            <a:r>
              <a:rPr lang="de-DE" sz="1200" b="0" dirty="0" err="1" smtClean="0"/>
              <a:t>Enzug</a:t>
            </a:r>
            <a:r>
              <a:rPr lang="de-DE" sz="1200" b="0" dirty="0" smtClean="0"/>
              <a:t> und zur </a:t>
            </a:r>
            <a:r>
              <a:rPr lang="de-DE" sz="1200" b="0" dirty="0" err="1" smtClean="0"/>
              <a:t>Anxiolyse</a:t>
            </a:r>
            <a:r>
              <a:rPr lang="de-DE" sz="1200" b="0" dirty="0" smtClean="0"/>
              <a:t> </a:t>
            </a:r>
            <a:endParaRPr lang="de-DE" sz="1200" b="0" dirty="0"/>
          </a:p>
          <a:p>
            <a:pPr marL="342900" indent="-342900">
              <a:buFont typeface="Arial" panose="020B0604020202020204" pitchFamily="34" charset="0"/>
              <a:buChar char="•"/>
            </a:pPr>
            <a:r>
              <a:rPr lang="de-DE" sz="2000" b="0" dirty="0" err="1" smtClean="0"/>
              <a:t>Antipsychotika</a:t>
            </a:r>
            <a:r>
              <a:rPr lang="de-DE" sz="2000" b="0" dirty="0" smtClean="0"/>
              <a:t>:</a:t>
            </a:r>
            <a:br>
              <a:rPr lang="de-DE" sz="2000" b="0" dirty="0" smtClean="0"/>
            </a:br>
            <a:r>
              <a:rPr lang="de-DE" sz="2000" b="0" dirty="0" smtClean="0"/>
              <a:t>bei </a:t>
            </a:r>
            <a:r>
              <a:rPr lang="de-DE" sz="2000" b="0" dirty="0"/>
              <a:t>Halluzinationen, </a:t>
            </a:r>
            <a:r>
              <a:rPr lang="de-DE" sz="2000" b="0" dirty="0" smtClean="0"/>
              <a:t>Eigen-/</a:t>
            </a:r>
            <a:br>
              <a:rPr lang="de-DE" sz="2000" b="0" dirty="0" smtClean="0"/>
            </a:br>
            <a:r>
              <a:rPr lang="de-DE" sz="2000" b="0" dirty="0" smtClean="0"/>
              <a:t>Fremdgefährdung </a:t>
            </a:r>
            <a:endParaRPr lang="de-DE" sz="2000" b="0" dirty="0"/>
          </a:p>
        </p:txBody>
      </p:sp>
      <p:pic>
        <p:nvPicPr>
          <p:cNvPr id="4" name="Grafik 3">
            <a:extLst>
              <a:ext uri="{FF2B5EF4-FFF2-40B4-BE49-F238E27FC236}">
                <a16:creationId xmlns:a16="http://schemas.microsoft.com/office/drawing/2014/main" id="{86D94000-3E57-EA87-629F-A3BA8ACBC337}"/>
              </a:ext>
            </a:extLst>
          </p:cNvPr>
          <p:cNvPicPr>
            <a:picLocks noChangeAspect="1"/>
          </p:cNvPicPr>
          <p:nvPr/>
        </p:nvPicPr>
        <p:blipFill>
          <a:blip r:embed="rId2"/>
          <a:stretch>
            <a:fillRect/>
          </a:stretch>
        </p:blipFill>
        <p:spPr>
          <a:xfrm>
            <a:off x="4811119" y="1488025"/>
            <a:ext cx="3821716" cy="3104409"/>
          </a:xfrm>
          <a:prstGeom prst="rect">
            <a:avLst/>
          </a:prstGeom>
        </p:spPr>
      </p:pic>
      <p:sp>
        <p:nvSpPr>
          <p:cNvPr id="5" name="Vertikaler Textplatzhalter 1">
            <a:extLst>
              <a:ext uri="{FF2B5EF4-FFF2-40B4-BE49-F238E27FC236}">
                <a16:creationId xmlns:a16="http://schemas.microsoft.com/office/drawing/2014/main" id="{13D9E8D8-EBAD-A058-6DBA-DE36BAA5B64F}"/>
              </a:ext>
            </a:extLst>
          </p:cNvPr>
          <p:cNvSpPr txBox="1">
            <a:spLocks/>
          </p:cNvSpPr>
          <p:nvPr/>
        </p:nvSpPr>
        <p:spPr>
          <a:xfrm>
            <a:off x="5181340" y="4746416"/>
            <a:ext cx="3429831" cy="131877"/>
          </a:xfrm>
          <a:prstGeom prst="rect">
            <a:avLst/>
          </a:prstGeom>
        </p:spPr>
        <p:txBody>
          <a:bodyPr vert="horz" lIns="91440" tIns="45720" rIns="91440" bIns="45720" rtlCol="0">
            <a:noAutofit/>
          </a:bodyPr>
          <a:lstStyle>
            <a:lvl1pPr marL="0" indent="0" algn="l" defTabSz="914400" rtl="0" eaLnBrk="1" latinLnBrk="0" hangingPunct="1">
              <a:spcBef>
                <a:spcPct val="20000"/>
              </a:spcBef>
              <a:buClr>
                <a:srgbClr val="0056A2"/>
              </a:buClr>
              <a:buFont typeface="Wingdings" panose="05000000000000000000" pitchFamily="2" charset="2"/>
              <a:buNone/>
              <a:defRPr sz="2800" b="1" kern="1200">
                <a:solidFill>
                  <a:schemeClr val="tx1"/>
                </a:solidFill>
                <a:latin typeface="Arial" panose="020B0604020202020204" pitchFamily="34" charset="0"/>
                <a:ea typeface="+mn-ea"/>
                <a:cs typeface="Arial" panose="020B0604020202020204" pitchFamily="34" charset="0"/>
              </a:defRPr>
            </a:lvl1pPr>
            <a:lvl2pPr marL="285750" indent="-28575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2pPr>
            <a:lvl3pPr marL="433388"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3pPr>
            <a:lvl4pPr marL="717550"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4pPr>
            <a:lvl5pPr marL="987425"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sv-SE" sz="1000" b="0" dirty="0"/>
              <a:t>Med Klin Intensivmed Notfmed 117, 479–488 (2022)</a:t>
            </a:r>
            <a:endParaRPr lang="de-DE" sz="1000" b="0" dirty="0"/>
          </a:p>
        </p:txBody>
      </p:sp>
      <p:sp>
        <p:nvSpPr>
          <p:cNvPr id="6" name="Foliennummernplatzhalter 5">
            <a:extLst>
              <a:ext uri="{FF2B5EF4-FFF2-40B4-BE49-F238E27FC236}">
                <a16:creationId xmlns:a16="http://schemas.microsoft.com/office/drawing/2014/main" id="{EB4E5A8E-0989-7ABC-E467-9CDD96183A75}"/>
              </a:ext>
            </a:extLst>
          </p:cNvPr>
          <p:cNvSpPr>
            <a:spLocks noGrp="1"/>
          </p:cNvSpPr>
          <p:nvPr>
            <p:ph type="sldNum" sz="quarter" idx="4"/>
          </p:nvPr>
        </p:nvSpPr>
        <p:spPr/>
        <p:txBody>
          <a:bodyPr/>
          <a:lstStyle/>
          <a:p>
            <a:fld id="{50B1B3AD-80CD-4C4C-B9E6-D3174EA9BC3B}" type="slidenum">
              <a:rPr lang="de-DE" smtClean="0"/>
              <a:pPr/>
              <a:t>44</a:t>
            </a:fld>
            <a:endParaRPr lang="de-DE" dirty="0"/>
          </a:p>
        </p:txBody>
      </p:sp>
      <p:sp>
        <p:nvSpPr>
          <p:cNvPr id="7" name="Titel 1">
            <a:extLst>
              <a:ext uri="{FF2B5EF4-FFF2-40B4-BE49-F238E27FC236}">
                <a16:creationId xmlns:a16="http://schemas.microsoft.com/office/drawing/2014/main" id="{6144E647-8A74-C59C-DE25-46166898B195}"/>
              </a:ext>
            </a:extLst>
          </p:cNvPr>
          <p:cNvSpPr txBox="1">
            <a:spLocks/>
          </p:cNvSpPr>
          <p:nvPr/>
        </p:nvSpPr>
        <p:spPr>
          <a:xfrm>
            <a:off x="289309" y="4185541"/>
            <a:ext cx="4248473" cy="720080"/>
          </a:xfrm>
          <a:prstGeom prst="rect">
            <a:avLst/>
          </a:prstGeom>
          <a:gradFill flip="none" rotWithShape="1">
            <a:gsLst>
              <a:gs pos="0">
                <a:schemeClr val="accent3">
                  <a:lumMod val="40000"/>
                  <a:lumOff val="60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lIns="91440" tIns="45720" rIns="91440" bIns="45720" rtlCol="0" anchor="ctr">
            <a:noAutofit/>
          </a:bodyPr>
          <a:lstStyle>
            <a:lvl1pPr algn="l" defTabSz="914400" rtl="0" eaLnBrk="1" latinLnBrk="0" hangingPunct="1">
              <a:spcBef>
                <a:spcPct val="0"/>
              </a:spcBef>
              <a:buNone/>
              <a:defRPr sz="280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de-DE" sz="2000" dirty="0">
                <a:solidFill>
                  <a:schemeClr val="bg1"/>
                </a:solidFill>
                <a:latin typeface="Arial" panose="020B0604020202020204" pitchFamily="34" charset="0"/>
                <a:cs typeface="Arial" panose="020B0604020202020204" pitchFamily="34" charset="0"/>
              </a:rPr>
              <a:t>Grunderkrankung behandeln</a:t>
            </a:r>
          </a:p>
        </p:txBody>
      </p:sp>
    </p:spTree>
    <p:extLst>
      <p:ext uri="{BB962C8B-B14F-4D97-AF65-F5344CB8AC3E}">
        <p14:creationId xmlns:p14="http://schemas.microsoft.com/office/powerpoint/2010/main" val="349816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07035E-A8E2-D8CE-ECF1-B15088BF1896}"/>
            </a:ext>
          </a:extLst>
        </p:cNvPr>
        <p:cNvGrpSpPr/>
        <p:nvPr/>
      </p:nvGrpSpPr>
      <p:grpSpPr>
        <a:xfrm>
          <a:off x="0" y="0"/>
          <a:ext cx="0" cy="0"/>
          <a:chOff x="0" y="0"/>
          <a:chExt cx="0" cy="0"/>
        </a:xfrm>
      </p:grpSpPr>
      <p:pic>
        <p:nvPicPr>
          <p:cNvPr id="9" name="Grafik 8" descr="Ein Bild, das Text, Screenshot, Schrift, Zahl enthält.">
            <a:extLst>
              <a:ext uri="{FF2B5EF4-FFF2-40B4-BE49-F238E27FC236}">
                <a16:creationId xmlns:a16="http://schemas.microsoft.com/office/drawing/2014/main" id="{692B41D3-D702-D713-0A4F-8FFC0E75A379}"/>
              </a:ext>
            </a:extLst>
          </p:cNvPr>
          <p:cNvPicPr>
            <a:picLocks noChangeAspect="1"/>
          </p:cNvPicPr>
          <p:nvPr/>
        </p:nvPicPr>
        <p:blipFill>
          <a:blip r:embed="rId2"/>
          <a:stretch>
            <a:fillRect/>
          </a:stretch>
        </p:blipFill>
        <p:spPr>
          <a:xfrm>
            <a:off x="1470392" y="889505"/>
            <a:ext cx="6276241" cy="357824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feld 9">
            <a:extLst>
              <a:ext uri="{FF2B5EF4-FFF2-40B4-BE49-F238E27FC236}">
                <a16:creationId xmlns:a16="http://schemas.microsoft.com/office/drawing/2014/main" id="{9D7FCE2A-DA12-D782-AE46-CF644DBA5AF9}"/>
              </a:ext>
            </a:extLst>
          </p:cNvPr>
          <p:cNvSpPr txBox="1"/>
          <p:nvPr/>
        </p:nvSpPr>
        <p:spPr>
          <a:xfrm>
            <a:off x="1440446" y="4655925"/>
            <a:ext cx="7062848" cy="246221"/>
          </a:xfrm>
          <a:prstGeom prst="rect">
            <a:avLst/>
          </a:prstGeom>
          <a:noFill/>
        </p:spPr>
        <p:txBody>
          <a:bodyPr wrap="square">
            <a:spAutoFit/>
          </a:bodyPr>
          <a:lstStyle/>
          <a:p>
            <a:r>
              <a:rPr lang="de-DE" sz="1000" dirty="0">
                <a:solidFill>
                  <a:schemeClr val="tx1"/>
                </a:solidFill>
              </a:rPr>
              <a:t>S3-Leitlinie Analgesie, Sedierung und </a:t>
            </a:r>
            <a:r>
              <a:rPr lang="de-DE" sz="1000" dirty="0" err="1">
                <a:solidFill>
                  <a:schemeClr val="tx1"/>
                </a:solidFill>
              </a:rPr>
              <a:t>Delirmanagement</a:t>
            </a:r>
            <a:r>
              <a:rPr lang="de-DE" sz="1000" dirty="0">
                <a:solidFill>
                  <a:schemeClr val="tx1"/>
                </a:solidFill>
              </a:rPr>
              <a:t> in der Intensivmedizin (2020) </a:t>
            </a:r>
            <a:r>
              <a:rPr lang="de-DE" sz="1000" b="0" dirty="0">
                <a:solidFill>
                  <a:schemeClr val="tx1"/>
                </a:solidFill>
              </a:rPr>
              <a:t>AWMF-Registernummer: 001/012</a:t>
            </a:r>
          </a:p>
        </p:txBody>
      </p:sp>
      <p:sp>
        <p:nvSpPr>
          <p:cNvPr id="2" name="Foliennummernplatzhalter 1">
            <a:extLst>
              <a:ext uri="{FF2B5EF4-FFF2-40B4-BE49-F238E27FC236}">
                <a16:creationId xmlns:a16="http://schemas.microsoft.com/office/drawing/2014/main" id="{77BF9A70-89F1-93CF-3585-4BDA68424D05}"/>
              </a:ext>
            </a:extLst>
          </p:cNvPr>
          <p:cNvSpPr>
            <a:spLocks noGrp="1"/>
          </p:cNvSpPr>
          <p:nvPr>
            <p:ph type="sldNum" sz="quarter" idx="4"/>
          </p:nvPr>
        </p:nvSpPr>
        <p:spPr/>
        <p:txBody>
          <a:bodyPr/>
          <a:lstStyle/>
          <a:p>
            <a:fld id="{50B1B3AD-80CD-4C4C-B9E6-D3174EA9BC3B}" type="slidenum">
              <a:rPr lang="de-DE" smtClean="0"/>
              <a:pPr/>
              <a:t>45</a:t>
            </a:fld>
            <a:endParaRPr lang="de-DE" dirty="0"/>
          </a:p>
        </p:txBody>
      </p:sp>
    </p:spTree>
    <p:extLst>
      <p:ext uri="{BB962C8B-B14F-4D97-AF65-F5344CB8AC3E}">
        <p14:creationId xmlns:p14="http://schemas.microsoft.com/office/powerpoint/2010/main" val="29428388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E4F16A-F01E-F729-F337-472A3F8526AF}"/>
              </a:ext>
            </a:extLst>
          </p:cNvPr>
          <p:cNvSpPr>
            <a:spLocks noGrp="1"/>
          </p:cNvSpPr>
          <p:nvPr>
            <p:ph type="title"/>
          </p:nvPr>
        </p:nvSpPr>
        <p:spPr>
          <a:xfrm>
            <a:off x="246265" y="546997"/>
            <a:ext cx="4161382" cy="720080"/>
          </a:xfrm>
        </p:spPr>
        <p:txBody>
          <a:bodyPr/>
          <a:lstStyle/>
          <a:p>
            <a:r>
              <a:rPr lang="de-DE" sz="1600" dirty="0"/>
              <a:t>„Wer hallo sagt kriegt Halo….“</a:t>
            </a:r>
          </a:p>
        </p:txBody>
      </p:sp>
      <p:sp>
        <p:nvSpPr>
          <p:cNvPr id="3" name="Inhaltsplatzhalter 2">
            <a:extLst>
              <a:ext uri="{FF2B5EF4-FFF2-40B4-BE49-F238E27FC236}">
                <a16:creationId xmlns:a16="http://schemas.microsoft.com/office/drawing/2014/main" id="{B9A62C6E-FB58-EF42-AE8A-3651697FC2C8}"/>
              </a:ext>
            </a:extLst>
          </p:cNvPr>
          <p:cNvSpPr>
            <a:spLocks noGrp="1"/>
          </p:cNvSpPr>
          <p:nvPr>
            <p:ph idx="1"/>
          </p:nvPr>
        </p:nvSpPr>
        <p:spPr>
          <a:xfrm>
            <a:off x="114732" y="1197287"/>
            <a:ext cx="8818244" cy="3862375"/>
          </a:xfrm>
        </p:spPr>
        <p:txBody>
          <a:bodyPr>
            <a:normAutofit/>
          </a:bodyPr>
          <a:lstStyle/>
          <a:p>
            <a:pPr marL="342900" indent="-342900">
              <a:buFont typeface="Arial" panose="020B0604020202020204" pitchFamily="34" charset="0"/>
              <a:buChar char="•"/>
            </a:pPr>
            <a:r>
              <a:rPr lang="de-DE" sz="1600" b="0" dirty="0"/>
              <a:t>Evidenzlage zur Haloperidol nicht konsistent</a:t>
            </a:r>
          </a:p>
          <a:p>
            <a:pPr marL="342900" indent="-342900">
              <a:buFont typeface="Arial" panose="020B0604020202020204" pitchFamily="34" charset="0"/>
              <a:buChar char="•"/>
            </a:pPr>
            <a:r>
              <a:rPr lang="de-DE" sz="1600" dirty="0"/>
              <a:t>kontinuierliches </a:t>
            </a:r>
            <a:r>
              <a:rPr lang="de-DE" sz="1600" b="0" dirty="0"/>
              <a:t>Monitoring </a:t>
            </a:r>
            <a:r>
              <a:rPr lang="de-DE" sz="1600" b="0" dirty="0" err="1"/>
              <a:t>QTc</a:t>
            </a:r>
            <a:r>
              <a:rPr lang="de-DE" sz="1600" b="0" dirty="0"/>
              <a:t>-Zeit </a:t>
            </a:r>
            <a:r>
              <a:rPr lang="de-DE" sz="1600" b="0" u="sng" dirty="0"/>
              <a:t>und</a:t>
            </a:r>
            <a:r>
              <a:rPr lang="de-DE" sz="1600" dirty="0"/>
              <a:t> </a:t>
            </a:r>
            <a:r>
              <a:rPr lang="de-DE" sz="1600" dirty="0" smtClean="0"/>
              <a:t/>
            </a:r>
            <a:br>
              <a:rPr lang="de-DE" sz="1600" dirty="0" smtClean="0"/>
            </a:br>
            <a:r>
              <a:rPr lang="de-DE" sz="1600" dirty="0" smtClean="0"/>
              <a:t>engmaschiges neurologisches Monitoring </a:t>
            </a:r>
            <a:r>
              <a:rPr lang="de-DE" sz="1600" b="0" dirty="0" smtClean="0"/>
              <a:t>laut S3 LL empfohlen</a:t>
            </a:r>
          </a:p>
          <a:p>
            <a:pPr marL="457200" indent="-457200">
              <a:buFont typeface="Arial" panose="020B0604020202020204" pitchFamily="34" charset="0"/>
              <a:buChar char="•"/>
            </a:pPr>
            <a:endParaRPr lang="de-DE" sz="2000" b="0" dirty="0" smtClean="0"/>
          </a:p>
          <a:p>
            <a:r>
              <a:rPr lang="de-DE" sz="2000" b="0" dirty="0"/>
              <a:t>		Schnelle Symptomkontrolle</a:t>
            </a:r>
          </a:p>
          <a:p>
            <a:r>
              <a:rPr lang="de-DE" sz="2000" b="0" dirty="0"/>
              <a:t>		Kürzere Liegedauer auf ITS</a:t>
            </a:r>
            <a:endParaRPr lang="de-DE" sz="2000" b="0" u="sng" dirty="0"/>
          </a:p>
          <a:p>
            <a:r>
              <a:rPr lang="de-DE" sz="2000" b="0" dirty="0"/>
              <a:t>		</a:t>
            </a:r>
          </a:p>
          <a:p>
            <a:r>
              <a:rPr lang="de-DE" sz="2000" b="0" dirty="0"/>
              <a:t>		</a:t>
            </a:r>
            <a:r>
              <a:rPr lang="de-DE" sz="2000" b="0" u="sng" dirty="0"/>
              <a:t>Keine</a:t>
            </a:r>
            <a:r>
              <a:rPr lang="de-DE" sz="2000" b="0" dirty="0"/>
              <a:t> Verkürzung der </a:t>
            </a:r>
            <a:r>
              <a:rPr lang="de-DE" sz="2000" b="0" dirty="0" err="1"/>
              <a:t>Delirdauer</a:t>
            </a:r>
            <a:r>
              <a:rPr lang="de-DE" sz="2000" b="0" dirty="0"/>
              <a:t/>
            </a:r>
            <a:br>
              <a:rPr lang="de-DE" sz="2000" b="0" dirty="0"/>
            </a:br>
            <a:r>
              <a:rPr lang="de-DE" sz="2000" b="0" dirty="0"/>
              <a:t>		</a:t>
            </a:r>
            <a:r>
              <a:rPr lang="de-DE" sz="2000" b="0" u="sng" dirty="0"/>
              <a:t>Keine</a:t>
            </a:r>
            <a:r>
              <a:rPr lang="de-DE" sz="2000" b="0" dirty="0"/>
              <a:t> kürzere Krankenhausverweildauer</a:t>
            </a:r>
            <a:br>
              <a:rPr lang="de-DE" sz="2000" b="0" dirty="0"/>
            </a:br>
            <a:r>
              <a:rPr lang="de-DE" sz="2000" b="0" dirty="0"/>
              <a:t>		</a:t>
            </a:r>
            <a:r>
              <a:rPr lang="de-DE" sz="2000" b="0" u="sng" dirty="0"/>
              <a:t>Kein</a:t>
            </a:r>
            <a:r>
              <a:rPr lang="de-DE" sz="2000" b="0" dirty="0"/>
              <a:t> Überlebensvorteil (</a:t>
            </a:r>
            <a:r>
              <a:rPr lang="de-DE" sz="2000" b="0" dirty="0" err="1"/>
              <a:t>Gesamtmortaliät</a:t>
            </a:r>
            <a:r>
              <a:rPr lang="de-DE" sz="2000" b="0" dirty="0"/>
              <a:t>)</a:t>
            </a:r>
            <a:br>
              <a:rPr lang="de-DE" sz="2000" b="0" dirty="0"/>
            </a:br>
            <a:r>
              <a:rPr lang="de-DE" sz="2000" b="0" dirty="0"/>
              <a:t>		Häufiger Übersedierung</a:t>
            </a:r>
          </a:p>
        </p:txBody>
      </p:sp>
      <p:pic>
        <p:nvPicPr>
          <p:cNvPr id="4" name="Grafik 3" descr="Daumen hoch-Zeichen Silhouette">
            <a:extLst>
              <a:ext uri="{FF2B5EF4-FFF2-40B4-BE49-F238E27FC236}">
                <a16:creationId xmlns:a16="http://schemas.microsoft.com/office/drawing/2014/main" id="{F123DA34-B6F4-98A2-5AC8-46CE34E9C184}"/>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1082101" y="2345664"/>
            <a:ext cx="714963" cy="714963"/>
          </a:xfrm>
          <a:prstGeom prst="rect">
            <a:avLst/>
          </a:prstGeom>
        </p:spPr>
      </p:pic>
      <p:pic>
        <p:nvPicPr>
          <p:cNvPr id="10" name="Grafik 9" descr="Verwirrte Person mit einfarbiger Füllung">
            <a:extLst>
              <a:ext uri="{FF2B5EF4-FFF2-40B4-BE49-F238E27FC236}">
                <a16:creationId xmlns:a16="http://schemas.microsoft.com/office/drawing/2014/main" id="{EF54CCCC-AFFA-8CEE-C14F-1D229CDE53BA}"/>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982382" y="3602944"/>
            <a:ext cx="914400" cy="914400"/>
          </a:xfrm>
          <a:prstGeom prst="rect">
            <a:avLst/>
          </a:prstGeom>
        </p:spPr>
      </p:pic>
      <p:sp>
        <p:nvSpPr>
          <p:cNvPr id="11" name="Textfeld 10">
            <a:extLst>
              <a:ext uri="{FF2B5EF4-FFF2-40B4-BE49-F238E27FC236}">
                <a16:creationId xmlns:a16="http://schemas.microsoft.com/office/drawing/2014/main" id="{E4555DA4-922C-07D5-C143-5B33867A60D9}"/>
              </a:ext>
            </a:extLst>
          </p:cNvPr>
          <p:cNvSpPr txBox="1"/>
          <p:nvPr/>
        </p:nvSpPr>
        <p:spPr>
          <a:xfrm>
            <a:off x="982382" y="2149630"/>
            <a:ext cx="6299553" cy="2862322"/>
          </a:xfrm>
          <a:prstGeom prst="rect">
            <a:avLst/>
          </a:prstGeom>
          <a:solidFill>
            <a:schemeClr val="bg1"/>
          </a:solidFill>
          <a:ln w="38100">
            <a:solidFill>
              <a:srgbClr val="FF0000"/>
            </a:solidFill>
          </a:ln>
        </p:spPr>
        <p:txBody>
          <a:bodyPr wrap="square" rtlCol="0">
            <a:spAutoFit/>
          </a:bodyPr>
          <a:lstStyle/>
          <a:p>
            <a:pPr lvl="1"/>
            <a:endParaRPr lang="de-DE" dirty="0">
              <a:latin typeface="Arial" panose="020B0604020202020204" pitchFamily="34" charset="0"/>
              <a:cs typeface="Arial" panose="020B0604020202020204" pitchFamily="34" charset="0"/>
            </a:endParaRPr>
          </a:p>
          <a:p>
            <a:pPr lvl="1"/>
            <a:r>
              <a:rPr lang="de-DE" dirty="0">
                <a:latin typeface="Arial" panose="020B0604020202020204" pitchFamily="34" charset="0"/>
                <a:cs typeface="Arial" panose="020B0604020202020204" pitchFamily="34" charset="0"/>
              </a:rPr>
              <a:t>Niedrig dosiertes Haloperidol hat vergleichbare Effektivität und Nebenwirkungen wie atypische Neuroleptika, bei höherer Dosis (&gt;4,5 mg/Tag) signifikant mehr extrapyramidale Nebenwirkungen</a:t>
            </a:r>
            <a:endParaRPr lang="de-DE" dirty="0"/>
          </a:p>
          <a:p>
            <a:endParaRPr lang="de-DE" dirty="0"/>
          </a:p>
          <a:p>
            <a:r>
              <a:rPr lang="de-DE" dirty="0"/>
              <a:t>	</a:t>
            </a:r>
            <a:r>
              <a:rPr lang="de-DE" dirty="0">
                <a:latin typeface="Arial" panose="020B0604020202020204" pitchFamily="34" charset="0"/>
                <a:cs typeface="Arial" panose="020B0604020202020204" pitchFamily="34" charset="0"/>
              </a:rPr>
              <a:t>Keine prophylaktische Gabe! </a:t>
            </a:r>
          </a:p>
          <a:p>
            <a:r>
              <a:rPr lang="de-DE" dirty="0">
                <a:latin typeface="Arial" panose="020B0604020202020204" pitchFamily="34" charset="0"/>
                <a:cs typeface="Arial" panose="020B0604020202020204" pitchFamily="34" charset="0"/>
              </a:rPr>
              <a:t>	So niedrigdosiert wie möglich, möglichst </a:t>
            </a:r>
            <a:r>
              <a:rPr lang="de-DE" dirty="0" err="1">
                <a:latin typeface="Arial" panose="020B0604020202020204" pitchFamily="34" charset="0"/>
                <a:cs typeface="Arial" panose="020B0604020202020204" pitchFamily="34" charset="0"/>
              </a:rPr>
              <a:t>p.o</a:t>
            </a:r>
            <a:r>
              <a:rPr lang="de-DE" dirty="0">
                <a:latin typeface="Arial" panose="020B0604020202020204" pitchFamily="34" charset="0"/>
                <a:cs typeface="Arial" panose="020B0604020202020204" pitchFamily="34" charset="0"/>
              </a:rPr>
              <a:t>.</a:t>
            </a:r>
          </a:p>
          <a:p>
            <a:r>
              <a:rPr lang="de-DE" dirty="0">
                <a:latin typeface="Arial" panose="020B0604020202020204" pitchFamily="34" charset="0"/>
                <a:cs typeface="Arial" panose="020B0604020202020204" pitchFamily="34" charset="0"/>
              </a:rPr>
              <a:t>	Nur so lange wie nötig, regelmäßige Re-Evaluation</a:t>
            </a:r>
          </a:p>
          <a:p>
            <a:r>
              <a:rPr lang="de-DE" dirty="0">
                <a:latin typeface="Arial" panose="020B0604020202020204" pitchFamily="34" charset="0"/>
                <a:cs typeface="Arial" panose="020B0604020202020204" pitchFamily="34" charset="0"/>
              </a:rPr>
              <a:t>	</a:t>
            </a:r>
          </a:p>
        </p:txBody>
      </p:sp>
      <p:sp>
        <p:nvSpPr>
          <p:cNvPr id="5" name="Foliennummernplatzhalter 4">
            <a:extLst>
              <a:ext uri="{FF2B5EF4-FFF2-40B4-BE49-F238E27FC236}">
                <a16:creationId xmlns:a16="http://schemas.microsoft.com/office/drawing/2014/main" id="{E5A24948-3AF7-E9CA-E4F7-37BDADE8C5B2}"/>
              </a:ext>
            </a:extLst>
          </p:cNvPr>
          <p:cNvSpPr>
            <a:spLocks noGrp="1"/>
          </p:cNvSpPr>
          <p:nvPr>
            <p:ph type="sldNum" sz="quarter" idx="4"/>
          </p:nvPr>
        </p:nvSpPr>
        <p:spPr/>
        <p:txBody>
          <a:bodyPr/>
          <a:lstStyle/>
          <a:p>
            <a:fld id="{50B1B3AD-80CD-4C4C-B9E6-D3174EA9BC3B}" type="slidenum">
              <a:rPr lang="de-DE" smtClean="0"/>
              <a:pPr/>
              <a:t>46</a:t>
            </a:fld>
            <a:endParaRPr lang="de-DE" dirty="0"/>
          </a:p>
        </p:txBody>
      </p:sp>
    </p:spTree>
    <p:extLst>
      <p:ext uri="{BB962C8B-B14F-4D97-AF65-F5344CB8AC3E}">
        <p14:creationId xmlns:p14="http://schemas.microsoft.com/office/powerpoint/2010/main" val="2795594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6442820-1139-37AC-C298-A2D596EF9DDA}"/>
              </a:ext>
            </a:extLst>
          </p:cNvPr>
          <p:cNvSpPr>
            <a:spLocks noGrp="1"/>
          </p:cNvSpPr>
          <p:nvPr>
            <p:ph idx="1"/>
          </p:nvPr>
        </p:nvSpPr>
        <p:spPr>
          <a:xfrm>
            <a:off x="1063729" y="1330778"/>
            <a:ext cx="7089568" cy="1793174"/>
          </a:xfrm>
        </p:spPr>
        <p:txBody>
          <a:bodyPr>
            <a:normAutofit fontScale="92500"/>
          </a:bodyPr>
          <a:lstStyle/>
          <a:p>
            <a:r>
              <a:rPr lang="en-US" b="0" dirty="0"/>
              <a:t>Among patients in the ICU with delirium, treatment with haloperidol did not lead to a significantly greater number of days alive and out of the hospital at 90 days than placebo.</a:t>
            </a:r>
            <a:endParaRPr lang="de-DE" dirty="0"/>
          </a:p>
          <a:p>
            <a:pPr marL="457200" indent="-457200">
              <a:buFont typeface="Arial" panose="020B0604020202020204" pitchFamily="34" charset="0"/>
              <a:buChar char="•"/>
            </a:pPr>
            <a:endParaRPr lang="de-DE" dirty="0"/>
          </a:p>
        </p:txBody>
      </p:sp>
      <p:sp>
        <p:nvSpPr>
          <p:cNvPr id="8" name="Textfeld 7">
            <a:extLst>
              <a:ext uri="{FF2B5EF4-FFF2-40B4-BE49-F238E27FC236}">
                <a16:creationId xmlns:a16="http://schemas.microsoft.com/office/drawing/2014/main" id="{9D7394CB-F5A8-83D4-4D18-DBC1FA23B7F8}"/>
              </a:ext>
            </a:extLst>
          </p:cNvPr>
          <p:cNvSpPr txBox="1"/>
          <p:nvPr/>
        </p:nvSpPr>
        <p:spPr>
          <a:xfrm>
            <a:off x="6337484" y="4733322"/>
            <a:ext cx="5443949" cy="246221"/>
          </a:xfrm>
          <a:prstGeom prst="rect">
            <a:avLst/>
          </a:prstGeom>
          <a:noFill/>
        </p:spPr>
        <p:txBody>
          <a:bodyPr wrap="square">
            <a:spAutoFit/>
          </a:bodyPr>
          <a:lstStyle/>
          <a:p>
            <a:r>
              <a:rPr lang="de-DE" altLang="de-DE" sz="1000" dirty="0">
                <a:latin typeface="Arial" panose="020B0604020202020204" pitchFamily="34" charset="0"/>
                <a:cs typeface="Arial" panose="020B0604020202020204" pitchFamily="34" charset="0"/>
              </a:rPr>
              <a:t>N Engl J </a:t>
            </a:r>
            <a:r>
              <a:rPr lang="de-DE" altLang="de-DE" sz="1000" dirty="0" err="1">
                <a:latin typeface="Arial" panose="020B0604020202020204" pitchFamily="34" charset="0"/>
                <a:cs typeface="Arial" panose="020B0604020202020204" pitchFamily="34" charset="0"/>
              </a:rPr>
              <a:t>Med</a:t>
            </a:r>
            <a:r>
              <a:rPr kumimoji="0" lang="de-DE" altLang="de-DE" sz="1000" b="0" i="0" u="none" strike="noStrike" cap="none" normalizeH="0" baseline="0" dirty="0">
                <a:ln>
                  <a:noFill/>
                </a:ln>
                <a:effectLst/>
                <a:latin typeface="Arial" panose="020B0604020202020204" pitchFamily="34" charset="0"/>
                <a:cs typeface="Arial" panose="020B0604020202020204" pitchFamily="34" charset="0"/>
              </a:rPr>
              <a:t> </a:t>
            </a:r>
            <a:r>
              <a:rPr kumimoji="0" lang="de-DE" altLang="de-DE" sz="1000" b="0" i="0" u="none" strike="noStrike" cap="none" normalizeH="0" baseline="0" dirty="0" err="1">
                <a:ln>
                  <a:noFill/>
                </a:ln>
                <a:effectLst/>
                <a:latin typeface="Arial" panose="020B0604020202020204" pitchFamily="34" charset="0"/>
                <a:cs typeface="Arial" panose="020B0604020202020204" pitchFamily="34" charset="0"/>
              </a:rPr>
              <a:t>Dec</a:t>
            </a:r>
            <a:r>
              <a:rPr kumimoji="0" lang="de-DE" altLang="de-DE" sz="1000" b="0" i="0" u="none" strike="noStrike" cap="none" normalizeH="0" baseline="0" dirty="0">
                <a:ln>
                  <a:noFill/>
                </a:ln>
                <a:effectLst/>
                <a:latin typeface="Arial" panose="020B0604020202020204" pitchFamily="34" charset="0"/>
                <a:cs typeface="Arial" panose="020B0604020202020204" pitchFamily="34" charset="0"/>
              </a:rPr>
              <a:t> 29;387(26):2425-2435</a:t>
            </a:r>
            <a:endParaRPr lang="de-DE" sz="1000" dirty="0">
              <a:latin typeface="Arial" panose="020B0604020202020204" pitchFamily="34" charset="0"/>
              <a:cs typeface="Arial" panose="020B0604020202020204" pitchFamily="34" charset="0"/>
            </a:endParaRPr>
          </a:p>
        </p:txBody>
      </p:sp>
      <p:sp>
        <p:nvSpPr>
          <p:cNvPr id="10" name="Textfeld 9">
            <a:extLst>
              <a:ext uri="{FF2B5EF4-FFF2-40B4-BE49-F238E27FC236}">
                <a16:creationId xmlns:a16="http://schemas.microsoft.com/office/drawing/2014/main" id="{19A508F3-F861-78CA-E25F-4FA1B295CBC2}"/>
              </a:ext>
            </a:extLst>
          </p:cNvPr>
          <p:cNvSpPr txBox="1"/>
          <p:nvPr/>
        </p:nvSpPr>
        <p:spPr>
          <a:xfrm>
            <a:off x="638299" y="3311108"/>
            <a:ext cx="7514998" cy="1107996"/>
          </a:xfrm>
          <a:prstGeom prst="rect">
            <a:avLst/>
          </a:prstGeom>
          <a:noFill/>
        </p:spPr>
        <p:txBody>
          <a:bodyPr wrap="square">
            <a:spAutoFit/>
          </a:bodyPr>
          <a:lstStyle/>
          <a:p>
            <a:pPr algn="l">
              <a:buNone/>
            </a:pPr>
            <a:r>
              <a:rPr lang="en-US" i="0" dirty="0">
                <a:solidFill>
                  <a:srgbClr val="212121"/>
                </a:solidFill>
                <a:effectLst/>
                <a:latin typeface="Arial" panose="020B0604020202020204" pitchFamily="34" charset="0"/>
                <a:cs typeface="Arial" panose="020B0604020202020204" pitchFamily="34" charset="0"/>
              </a:rPr>
              <a:t>Haloperidol for the Treatment of Delirium in ICU Patients</a:t>
            </a:r>
          </a:p>
          <a:p>
            <a:pPr>
              <a:buNone/>
            </a:pPr>
            <a:r>
              <a:rPr lang="en-US" sz="1200" dirty="0">
                <a:latin typeface="Arial" panose="020B0604020202020204" pitchFamily="34" charset="0"/>
                <a:cs typeface="Arial" panose="020B0604020202020204" pitchFamily="34" charset="0"/>
              </a:rPr>
              <a:t>multicenter, blinded, placebo-controlled trial, adult patients with delirium who have been admitted to the ICU receive intravenous haloperidol* vs. placebo for as long as delirium continued and as needed for recurrences. The primary outcome was the number of days alive and out of the hospital at 90 days after randomization.</a:t>
            </a:r>
          </a:p>
        </p:txBody>
      </p:sp>
      <p:sp>
        <p:nvSpPr>
          <p:cNvPr id="12" name="Textfeld 11">
            <a:extLst>
              <a:ext uri="{FF2B5EF4-FFF2-40B4-BE49-F238E27FC236}">
                <a16:creationId xmlns:a16="http://schemas.microsoft.com/office/drawing/2014/main" id="{4F63B06F-995E-558B-6DA8-2B2348E11E96}"/>
              </a:ext>
            </a:extLst>
          </p:cNvPr>
          <p:cNvSpPr txBox="1"/>
          <p:nvPr/>
        </p:nvSpPr>
        <p:spPr>
          <a:xfrm>
            <a:off x="638300" y="3682930"/>
            <a:ext cx="7514997" cy="646331"/>
          </a:xfrm>
          <a:prstGeom prst="rect">
            <a:avLst/>
          </a:prstGeom>
          <a:solidFill>
            <a:schemeClr val="bg1"/>
          </a:solidFill>
          <a:ln w="38100">
            <a:solidFill>
              <a:srgbClr val="FF0000"/>
            </a:solidFill>
          </a:ln>
        </p:spPr>
        <p:txBody>
          <a:bodyPr wrap="square">
            <a:spAutoFit/>
          </a:bodyPr>
          <a:lstStyle/>
          <a:p>
            <a:pPr>
              <a:buNone/>
            </a:pPr>
            <a:r>
              <a:rPr lang="en-US" dirty="0"/>
              <a:t>*intravenous haloperidol (2.5 mg 3 times daily plus 2.5 mg as needed </a:t>
            </a:r>
            <a:br>
              <a:rPr lang="en-US" dirty="0"/>
            </a:br>
            <a:r>
              <a:rPr lang="en-US" dirty="0"/>
              <a:t>up to a total </a:t>
            </a:r>
            <a:r>
              <a:rPr lang="en-US" b="1" dirty="0"/>
              <a:t>maximum daily dose of 20 mg</a:t>
            </a:r>
            <a:r>
              <a:rPr lang="en-US" dirty="0"/>
              <a:t>)</a:t>
            </a:r>
          </a:p>
        </p:txBody>
      </p:sp>
      <p:sp>
        <p:nvSpPr>
          <p:cNvPr id="2" name="Foliennummernplatzhalter 1">
            <a:extLst>
              <a:ext uri="{FF2B5EF4-FFF2-40B4-BE49-F238E27FC236}">
                <a16:creationId xmlns:a16="http://schemas.microsoft.com/office/drawing/2014/main" id="{14DCB56D-84DB-3352-A614-A82CAB680604}"/>
              </a:ext>
            </a:extLst>
          </p:cNvPr>
          <p:cNvSpPr>
            <a:spLocks noGrp="1"/>
          </p:cNvSpPr>
          <p:nvPr>
            <p:ph type="sldNum" sz="quarter" idx="4"/>
          </p:nvPr>
        </p:nvSpPr>
        <p:spPr/>
        <p:txBody>
          <a:bodyPr/>
          <a:lstStyle/>
          <a:p>
            <a:fld id="{50B1B3AD-80CD-4C4C-B9E6-D3174EA9BC3B}" type="slidenum">
              <a:rPr lang="de-DE" smtClean="0"/>
              <a:pPr/>
              <a:t>47</a:t>
            </a:fld>
            <a:endParaRPr lang="de-DE" dirty="0"/>
          </a:p>
        </p:txBody>
      </p:sp>
    </p:spTree>
    <p:extLst>
      <p:ext uri="{BB962C8B-B14F-4D97-AF65-F5344CB8AC3E}">
        <p14:creationId xmlns:p14="http://schemas.microsoft.com/office/powerpoint/2010/main" val="2605507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632A20-F833-F477-5634-D75F7599ECEB}"/>
              </a:ext>
            </a:extLst>
          </p:cNvPr>
          <p:cNvSpPr>
            <a:spLocks noGrp="1"/>
          </p:cNvSpPr>
          <p:nvPr>
            <p:ph type="title"/>
          </p:nvPr>
        </p:nvSpPr>
        <p:spPr>
          <a:xfrm>
            <a:off x="919418" y="2951871"/>
            <a:ext cx="8051471" cy="1754759"/>
          </a:xfrm>
          <a:solidFill>
            <a:schemeClr val="bg1"/>
          </a:solidFill>
        </p:spPr>
        <p:txBody>
          <a:bodyPr/>
          <a:lstStyle/>
          <a:p>
            <a:r>
              <a:rPr lang="en-US" sz="1800" dirty="0">
                <a:solidFill>
                  <a:srgbClr val="212121"/>
                </a:solidFill>
                <a:ea typeface="+mn-ea"/>
              </a:rPr>
              <a:t>Haloperidol for the treatment of delirium in ICU patients: </a:t>
            </a:r>
            <a:br>
              <a:rPr lang="en-US" sz="1800" dirty="0">
                <a:solidFill>
                  <a:srgbClr val="212121"/>
                </a:solidFill>
                <a:ea typeface="+mn-ea"/>
              </a:rPr>
            </a:br>
            <a:r>
              <a:rPr lang="en-US" sz="1800" dirty="0">
                <a:solidFill>
                  <a:srgbClr val="212121"/>
                </a:solidFill>
                <a:ea typeface="+mn-ea"/>
              </a:rPr>
              <a:t>a systematic review and meta‑analysis</a:t>
            </a:r>
            <a:br>
              <a:rPr lang="en-US" sz="1800" dirty="0">
                <a:solidFill>
                  <a:srgbClr val="212121"/>
                </a:solidFill>
                <a:ea typeface="+mn-ea"/>
              </a:rPr>
            </a:br>
            <a:r>
              <a:rPr lang="en-US" sz="1200" b="0" dirty="0">
                <a:solidFill>
                  <a:srgbClr val="212121"/>
                </a:solidFill>
                <a:ea typeface="+mn-ea"/>
              </a:rPr>
              <a:t>2863 patients [...], all included studies were randomized controlled trials […], </a:t>
            </a:r>
            <a:br>
              <a:rPr lang="en-US" sz="1200" b="0" dirty="0">
                <a:solidFill>
                  <a:srgbClr val="212121"/>
                </a:solidFill>
                <a:ea typeface="+mn-ea"/>
              </a:rPr>
            </a:br>
            <a:r>
              <a:rPr lang="en-US" sz="1200" b="0" dirty="0">
                <a:solidFill>
                  <a:srgbClr val="212121"/>
                </a:solidFill>
                <a:ea typeface="+mn-ea"/>
              </a:rPr>
              <a:t>assessment methods: CAM-ICU and/or ICDSC […] </a:t>
            </a:r>
            <a:br>
              <a:rPr lang="en-US" sz="1200" b="0" dirty="0">
                <a:solidFill>
                  <a:srgbClr val="212121"/>
                </a:solidFill>
                <a:ea typeface="+mn-ea"/>
              </a:rPr>
            </a:br>
            <a:r>
              <a:rPr lang="en-US" sz="1200" dirty="0">
                <a:solidFill>
                  <a:srgbClr val="212121"/>
                </a:solidFill>
                <a:ea typeface="+mn-ea"/>
              </a:rPr>
              <a:t>no difference in short-term (28-30 days) and long-term (90 days to 1 year) mortality </a:t>
            </a:r>
            <a:r>
              <a:rPr lang="en-US" sz="1200" b="0" dirty="0">
                <a:solidFill>
                  <a:srgbClr val="212121"/>
                </a:solidFill>
                <a:ea typeface="+mn-ea"/>
              </a:rPr>
              <a:t>[…] </a:t>
            </a:r>
            <a:br>
              <a:rPr lang="en-US" sz="1200" b="0" dirty="0">
                <a:solidFill>
                  <a:srgbClr val="212121"/>
                </a:solidFill>
                <a:ea typeface="+mn-ea"/>
              </a:rPr>
            </a:br>
            <a:r>
              <a:rPr lang="en-US" sz="1200" b="0" dirty="0">
                <a:solidFill>
                  <a:srgbClr val="212121"/>
                </a:solidFill>
                <a:ea typeface="+mn-ea"/>
              </a:rPr>
              <a:t>the haloperidol group demonstrated an </a:t>
            </a:r>
            <a:r>
              <a:rPr lang="en-US" sz="1200" dirty="0">
                <a:solidFill>
                  <a:srgbClr val="212121"/>
                </a:solidFill>
                <a:ea typeface="+mn-ea"/>
              </a:rPr>
              <a:t>advantage in reducing the length of ICU stay </a:t>
            </a:r>
            <a:br>
              <a:rPr lang="en-US" sz="1200" dirty="0">
                <a:solidFill>
                  <a:srgbClr val="212121"/>
                </a:solidFill>
                <a:ea typeface="+mn-ea"/>
              </a:rPr>
            </a:br>
            <a:r>
              <a:rPr lang="en-US" sz="1200" b="0" dirty="0">
                <a:solidFill>
                  <a:srgbClr val="212121"/>
                </a:solidFill>
                <a:ea typeface="+mn-ea"/>
              </a:rPr>
              <a:t>compared to placebo group, with </a:t>
            </a:r>
            <a:r>
              <a:rPr lang="en-US" sz="1200" dirty="0">
                <a:solidFill>
                  <a:srgbClr val="212121"/>
                </a:solidFill>
                <a:ea typeface="+mn-ea"/>
              </a:rPr>
              <a:t>no statistically significant difference in length of hospital stay</a:t>
            </a:r>
            <a:endParaRPr lang="de-DE" sz="1200" dirty="0">
              <a:solidFill>
                <a:srgbClr val="212121"/>
              </a:solidFill>
              <a:ea typeface="+mn-ea"/>
            </a:endParaRPr>
          </a:p>
        </p:txBody>
      </p:sp>
      <p:sp>
        <p:nvSpPr>
          <p:cNvPr id="3" name="Inhaltsplatzhalter 2">
            <a:extLst>
              <a:ext uri="{FF2B5EF4-FFF2-40B4-BE49-F238E27FC236}">
                <a16:creationId xmlns:a16="http://schemas.microsoft.com/office/drawing/2014/main" id="{FDEF9B3A-EBB4-AABE-2BDC-BE71F77D8EF5}"/>
              </a:ext>
            </a:extLst>
          </p:cNvPr>
          <p:cNvSpPr>
            <a:spLocks noGrp="1"/>
          </p:cNvSpPr>
          <p:nvPr>
            <p:ph idx="1"/>
          </p:nvPr>
        </p:nvSpPr>
        <p:spPr>
          <a:xfrm>
            <a:off x="919418" y="1260290"/>
            <a:ext cx="7378189" cy="1754759"/>
          </a:xfrm>
        </p:spPr>
        <p:txBody>
          <a:bodyPr>
            <a:normAutofit lnSpcReduction="10000"/>
          </a:bodyPr>
          <a:lstStyle/>
          <a:p>
            <a:r>
              <a:rPr lang="en-US" b="0" dirty="0"/>
              <a:t>Haloperidol showed a significant trend in reducing the length of ICU stay […], however</a:t>
            </a:r>
            <a:br>
              <a:rPr lang="en-US" b="0" dirty="0"/>
            </a:br>
            <a:r>
              <a:rPr lang="en-US" b="0" dirty="0"/>
              <a:t>there was no statistical difference between the two groups in terms of delirium reduction.</a:t>
            </a:r>
            <a:endParaRPr lang="de-DE" dirty="0"/>
          </a:p>
        </p:txBody>
      </p:sp>
      <p:sp>
        <p:nvSpPr>
          <p:cNvPr id="6" name="Textfeld 5">
            <a:extLst>
              <a:ext uri="{FF2B5EF4-FFF2-40B4-BE49-F238E27FC236}">
                <a16:creationId xmlns:a16="http://schemas.microsoft.com/office/drawing/2014/main" id="{D89CBA6E-7A78-62E0-AF8F-CB70EF7C2734}"/>
              </a:ext>
            </a:extLst>
          </p:cNvPr>
          <p:cNvSpPr txBox="1"/>
          <p:nvPr/>
        </p:nvSpPr>
        <p:spPr>
          <a:xfrm>
            <a:off x="6670045" y="4694113"/>
            <a:ext cx="4601688" cy="246221"/>
          </a:xfrm>
          <a:prstGeom prst="rect">
            <a:avLst/>
          </a:prstGeom>
          <a:noFill/>
        </p:spPr>
        <p:txBody>
          <a:bodyPr wrap="square">
            <a:spAutoFit/>
          </a:bodyPr>
          <a:lstStyle/>
          <a:p>
            <a:pPr lvl="0" eaLnBrk="0" fontAlgn="base" hangingPunct="0">
              <a:spcBef>
                <a:spcPct val="0"/>
              </a:spcBef>
              <a:spcAft>
                <a:spcPct val="0"/>
              </a:spcAft>
            </a:pPr>
            <a:r>
              <a:rPr lang="de-DE" sz="1000" dirty="0" err="1">
                <a:latin typeface="Arial" panose="020B0604020202020204" pitchFamily="34" charset="0"/>
                <a:cs typeface="Arial" panose="020B0604020202020204" pitchFamily="34" charset="0"/>
              </a:rPr>
              <a:t>Eur</a:t>
            </a:r>
            <a:r>
              <a:rPr lang="de-DE" sz="1000" dirty="0">
                <a:latin typeface="Arial" panose="020B0604020202020204" pitchFamily="34" charset="0"/>
                <a:cs typeface="Arial" panose="020B0604020202020204" pitchFamily="34" charset="0"/>
              </a:rPr>
              <a:t> J </a:t>
            </a:r>
            <a:r>
              <a:rPr lang="de-DE" sz="1000" dirty="0" err="1">
                <a:latin typeface="Arial" panose="020B0604020202020204" pitchFamily="34" charset="0"/>
                <a:cs typeface="Arial" panose="020B0604020202020204" pitchFamily="34" charset="0"/>
              </a:rPr>
              <a:t>Med</a:t>
            </a:r>
            <a:r>
              <a:rPr lang="de-DE" sz="1000" dirty="0">
                <a:latin typeface="Arial" panose="020B0604020202020204" pitchFamily="34" charset="0"/>
                <a:cs typeface="Arial" panose="020B0604020202020204" pitchFamily="34" charset="0"/>
              </a:rPr>
              <a:t> Res. 2025 Mar 1;30(1):147</a:t>
            </a:r>
            <a:endParaRPr kumimoji="0" lang="de-DE" alt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4" name="Foliennummernplatzhalter 3">
            <a:extLst>
              <a:ext uri="{FF2B5EF4-FFF2-40B4-BE49-F238E27FC236}">
                <a16:creationId xmlns:a16="http://schemas.microsoft.com/office/drawing/2014/main" id="{BC1AF949-6A2B-5858-C0B7-E9FF3E4F0624}"/>
              </a:ext>
            </a:extLst>
          </p:cNvPr>
          <p:cNvSpPr>
            <a:spLocks noGrp="1"/>
          </p:cNvSpPr>
          <p:nvPr>
            <p:ph type="sldNum" sz="quarter" idx="4"/>
          </p:nvPr>
        </p:nvSpPr>
        <p:spPr/>
        <p:txBody>
          <a:bodyPr/>
          <a:lstStyle/>
          <a:p>
            <a:fld id="{50B1B3AD-80CD-4C4C-B9E6-D3174EA9BC3B}" type="slidenum">
              <a:rPr lang="de-DE" smtClean="0"/>
              <a:pPr/>
              <a:t>48</a:t>
            </a:fld>
            <a:endParaRPr lang="de-DE" dirty="0"/>
          </a:p>
        </p:txBody>
      </p:sp>
    </p:spTree>
    <p:extLst>
      <p:ext uri="{BB962C8B-B14F-4D97-AF65-F5344CB8AC3E}">
        <p14:creationId xmlns:p14="http://schemas.microsoft.com/office/powerpoint/2010/main" val="369308294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601C3D-89CA-FCDD-563E-F00D7E4C8065}"/>
              </a:ext>
            </a:extLst>
          </p:cNvPr>
          <p:cNvSpPr>
            <a:spLocks noGrp="1"/>
          </p:cNvSpPr>
          <p:nvPr>
            <p:ph type="title"/>
          </p:nvPr>
        </p:nvSpPr>
        <p:spPr>
          <a:xfrm>
            <a:off x="484008" y="539920"/>
            <a:ext cx="8659992" cy="720080"/>
          </a:xfrm>
        </p:spPr>
        <p:txBody>
          <a:bodyPr/>
          <a:lstStyle/>
          <a:p>
            <a:r>
              <a:rPr lang="de-DE" sz="2000" dirty="0"/>
              <a:t>Wie machen wir‘s?</a:t>
            </a:r>
          </a:p>
        </p:txBody>
      </p:sp>
      <p:pic>
        <p:nvPicPr>
          <p:cNvPr id="4" name="Inhaltsplatzhalter 3">
            <a:extLst>
              <a:ext uri="{FF2B5EF4-FFF2-40B4-BE49-F238E27FC236}">
                <a16:creationId xmlns:a16="http://schemas.microsoft.com/office/drawing/2014/main" id="{F365EFE3-CF27-5CB9-A00C-931DD09D1103}"/>
              </a:ext>
            </a:extLst>
          </p:cNvPr>
          <p:cNvPicPr>
            <a:picLocks noGrp="1" noChangeAspect="1"/>
          </p:cNvPicPr>
          <p:nvPr>
            <p:ph idx="1"/>
          </p:nvPr>
        </p:nvPicPr>
        <p:blipFill>
          <a:blip r:embed="rId2"/>
          <a:stretch>
            <a:fillRect/>
          </a:stretch>
        </p:blipFill>
        <p:spPr>
          <a:xfrm>
            <a:off x="1762270" y="1199609"/>
            <a:ext cx="5834413" cy="3281857"/>
          </a:xfrm>
          <a:prstGeom prst="rect">
            <a:avLst/>
          </a:prstGeom>
          <a:ln>
            <a:noFill/>
          </a:ln>
          <a:effectLst>
            <a:outerShdw blurRad="190500" algn="tl" rotWithShape="0">
              <a:srgbClr val="000000">
                <a:alpha val="70000"/>
              </a:srgbClr>
            </a:outerShdw>
          </a:effectLst>
        </p:spPr>
      </p:pic>
      <p:sp>
        <p:nvSpPr>
          <p:cNvPr id="5" name="Textfeld 4">
            <a:extLst>
              <a:ext uri="{FF2B5EF4-FFF2-40B4-BE49-F238E27FC236}">
                <a16:creationId xmlns:a16="http://schemas.microsoft.com/office/drawing/2014/main" id="{A245E2AA-FA12-DBFD-1837-ADD049908D8C}"/>
              </a:ext>
            </a:extLst>
          </p:cNvPr>
          <p:cNvSpPr txBox="1"/>
          <p:nvPr/>
        </p:nvSpPr>
        <p:spPr>
          <a:xfrm>
            <a:off x="2766951" y="4603580"/>
            <a:ext cx="7950360" cy="261610"/>
          </a:xfrm>
          <a:prstGeom prst="rect">
            <a:avLst/>
          </a:prstGeom>
          <a:noFill/>
        </p:spPr>
        <p:txBody>
          <a:bodyPr wrap="square">
            <a:spAutoFit/>
          </a:bodyPr>
          <a:lstStyle/>
          <a:p>
            <a:r>
              <a:rPr lang="de-DE" sz="1100" dirty="0"/>
              <a:t>SOP Delir (VA) (D19644) </a:t>
            </a:r>
            <a:r>
              <a:rPr lang="de-DE" sz="1000" dirty="0"/>
              <a:t>UKJ, K. f. Anästhesiologie und Intensivmedizin</a:t>
            </a:r>
            <a:endParaRPr lang="de-DE" sz="1000" dirty="0">
              <a:solidFill>
                <a:schemeClr val="tx1"/>
              </a:solidFill>
            </a:endParaRPr>
          </a:p>
        </p:txBody>
      </p:sp>
      <p:sp>
        <p:nvSpPr>
          <p:cNvPr id="3" name="Foliennummernplatzhalter 2">
            <a:extLst>
              <a:ext uri="{FF2B5EF4-FFF2-40B4-BE49-F238E27FC236}">
                <a16:creationId xmlns:a16="http://schemas.microsoft.com/office/drawing/2014/main" id="{5F0C1066-D89A-A331-912B-362363AA646E}"/>
              </a:ext>
            </a:extLst>
          </p:cNvPr>
          <p:cNvSpPr>
            <a:spLocks noGrp="1"/>
          </p:cNvSpPr>
          <p:nvPr>
            <p:ph type="sldNum" sz="quarter" idx="4"/>
          </p:nvPr>
        </p:nvSpPr>
        <p:spPr/>
        <p:txBody>
          <a:bodyPr/>
          <a:lstStyle/>
          <a:p>
            <a:fld id="{50B1B3AD-80CD-4C4C-B9E6-D3174EA9BC3B}" type="slidenum">
              <a:rPr lang="de-DE" smtClean="0"/>
              <a:pPr/>
              <a:t>49</a:t>
            </a:fld>
            <a:endParaRPr lang="de-DE" dirty="0"/>
          </a:p>
        </p:txBody>
      </p:sp>
    </p:spTree>
    <p:extLst>
      <p:ext uri="{BB962C8B-B14F-4D97-AF65-F5344CB8AC3E}">
        <p14:creationId xmlns:p14="http://schemas.microsoft.com/office/powerpoint/2010/main" val="8843319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7C4FB898-D4A4-45F1-8210-2D1B0A384627}"/>
              </a:ext>
            </a:extLst>
          </p:cNvPr>
          <p:cNvPicPr>
            <a:picLocks noChangeAspect="1"/>
          </p:cNvPicPr>
          <p:nvPr/>
        </p:nvPicPr>
        <p:blipFill>
          <a:blip r:embed="rId3"/>
          <a:stretch>
            <a:fillRect/>
          </a:stretch>
        </p:blipFill>
        <p:spPr>
          <a:xfrm>
            <a:off x="1691680" y="765588"/>
            <a:ext cx="6016538" cy="3713262"/>
          </a:xfrm>
          <a:prstGeom prst="rect">
            <a:avLst/>
          </a:prstGeom>
        </p:spPr>
      </p:pic>
      <p:sp>
        <p:nvSpPr>
          <p:cNvPr id="9" name="Textfeld 8">
            <a:extLst>
              <a:ext uri="{FF2B5EF4-FFF2-40B4-BE49-F238E27FC236}">
                <a16:creationId xmlns:a16="http://schemas.microsoft.com/office/drawing/2014/main" id="{3F1E3BD8-CF76-E584-35DC-05D10A21CDFF}"/>
              </a:ext>
            </a:extLst>
          </p:cNvPr>
          <p:cNvSpPr txBox="1"/>
          <p:nvPr/>
        </p:nvSpPr>
        <p:spPr>
          <a:xfrm>
            <a:off x="2866133" y="4712613"/>
            <a:ext cx="3674222" cy="430887"/>
          </a:xfrm>
          <a:prstGeom prst="rect">
            <a:avLst/>
          </a:prstGeom>
          <a:noFill/>
        </p:spPr>
        <p:txBody>
          <a:bodyPr wrap="square">
            <a:spAutoFit/>
          </a:bodyPr>
          <a:lstStyle/>
          <a:p>
            <a:r>
              <a:rPr lang="en-GB" sz="1050" dirty="0" err="1"/>
              <a:t>Modifiziert</a:t>
            </a:r>
            <a:r>
              <a:rPr lang="en-GB" sz="1050" dirty="0"/>
              <a:t> </a:t>
            </a:r>
            <a:r>
              <a:rPr lang="en-GB" sz="1050" dirty="0" err="1"/>
              <a:t>nach</a:t>
            </a:r>
            <a:r>
              <a:rPr lang="en-GB" sz="1050" dirty="0"/>
              <a:t> American Psychiatric Association. (2013). </a:t>
            </a:r>
          </a:p>
          <a:p>
            <a:r>
              <a:rPr lang="en-GB" sz="1050" dirty="0"/>
              <a:t>Diagnostic and statistical manual of mental disorders (5th ed.)*. </a:t>
            </a:r>
          </a:p>
        </p:txBody>
      </p:sp>
      <p:sp>
        <p:nvSpPr>
          <p:cNvPr id="5" name="Titel 1">
            <a:extLst>
              <a:ext uri="{FF2B5EF4-FFF2-40B4-BE49-F238E27FC236}">
                <a16:creationId xmlns:a16="http://schemas.microsoft.com/office/drawing/2014/main" id="{7BD3B870-BF81-23EC-0F26-F2A4E932AF4B}"/>
              </a:ext>
            </a:extLst>
          </p:cNvPr>
          <p:cNvSpPr>
            <a:spLocks noGrp="1"/>
          </p:cNvSpPr>
          <p:nvPr>
            <p:ph type="title"/>
          </p:nvPr>
        </p:nvSpPr>
        <p:spPr>
          <a:xfrm>
            <a:off x="303557" y="582555"/>
            <a:ext cx="8840443" cy="1001443"/>
          </a:xfrm>
          <a:solidFill>
            <a:schemeClr val="bg1"/>
          </a:solidFill>
        </p:spPr>
        <p:txBody>
          <a:bodyPr anchor="ctr">
            <a:normAutofit/>
          </a:bodyPr>
          <a:lstStyle/>
          <a:p>
            <a:r>
              <a:rPr lang="de-DE" dirty="0"/>
              <a:t>Delir und NCD*</a:t>
            </a:r>
          </a:p>
        </p:txBody>
      </p:sp>
      <p:sp>
        <p:nvSpPr>
          <p:cNvPr id="2" name="Foliennummernplatzhalter 1">
            <a:extLst>
              <a:ext uri="{FF2B5EF4-FFF2-40B4-BE49-F238E27FC236}">
                <a16:creationId xmlns:a16="http://schemas.microsoft.com/office/drawing/2014/main" id="{C520B36B-2A1D-5B8A-163E-EC517D25BA55}"/>
              </a:ext>
            </a:extLst>
          </p:cNvPr>
          <p:cNvSpPr>
            <a:spLocks noGrp="1"/>
          </p:cNvSpPr>
          <p:nvPr>
            <p:ph type="sldNum" sz="quarter" idx="4"/>
          </p:nvPr>
        </p:nvSpPr>
        <p:spPr/>
        <p:txBody>
          <a:bodyPr/>
          <a:lstStyle/>
          <a:p>
            <a:fld id="{50B1B3AD-80CD-4C4C-B9E6-D3174EA9BC3B}" type="slidenum">
              <a:rPr lang="de-DE" smtClean="0"/>
              <a:pPr/>
              <a:t>5</a:t>
            </a:fld>
            <a:endParaRPr lang="de-DE" dirty="0"/>
          </a:p>
        </p:txBody>
      </p:sp>
      <p:sp>
        <p:nvSpPr>
          <p:cNvPr id="11" name="Textfeld 10">
            <a:extLst>
              <a:ext uri="{FF2B5EF4-FFF2-40B4-BE49-F238E27FC236}">
                <a16:creationId xmlns:a16="http://schemas.microsoft.com/office/drawing/2014/main" id="{028499C9-C237-5483-079E-B81873C49821}"/>
              </a:ext>
            </a:extLst>
          </p:cNvPr>
          <p:cNvSpPr txBox="1"/>
          <p:nvPr/>
        </p:nvSpPr>
        <p:spPr>
          <a:xfrm>
            <a:off x="0" y="4168833"/>
            <a:ext cx="9144000" cy="984885"/>
          </a:xfrm>
          <a:prstGeom prst="rect">
            <a:avLst/>
          </a:prstGeom>
          <a:solidFill>
            <a:schemeClr val="bg1"/>
          </a:solidFill>
        </p:spPr>
        <p:txBody>
          <a:bodyPr wrap="square" rtlCol="0">
            <a:spAutoFit/>
          </a:bodyPr>
          <a:lstStyle/>
          <a:p>
            <a:r>
              <a:rPr lang="de-DE" dirty="0">
                <a:latin typeface="Arial" panose="020B0604020202020204" pitchFamily="34" charset="0"/>
                <a:cs typeface="Arial" panose="020B0604020202020204" pitchFamily="34" charset="0"/>
              </a:rPr>
              <a:t>*Neurokognitives Defizit (NCD) </a:t>
            </a:r>
            <a:endParaRPr lang="de-DE" dirty="0" smtClean="0">
              <a:latin typeface="Arial" panose="020B0604020202020204" pitchFamily="34" charset="0"/>
              <a:cs typeface="Arial" panose="020B0604020202020204" pitchFamily="34" charset="0"/>
            </a:endParaRPr>
          </a:p>
          <a:p>
            <a:r>
              <a:rPr lang="de-DE" sz="1200" i="1" dirty="0" smtClean="0">
                <a:latin typeface="Arial" panose="020B0604020202020204" pitchFamily="34" charset="0"/>
                <a:cs typeface="Arial" panose="020B0604020202020204" pitchFamily="34" charset="0"/>
              </a:rPr>
              <a:t>= </a:t>
            </a:r>
            <a:r>
              <a:rPr lang="de-DE" sz="1200" i="1" dirty="0">
                <a:latin typeface="Arial" panose="020B0604020202020204" pitchFamily="34" charset="0"/>
                <a:cs typeface="Arial" panose="020B0604020202020204" pitchFamily="34" charset="0"/>
              </a:rPr>
              <a:t>kognitive Leistungseinschränkung</a:t>
            </a:r>
            <a:r>
              <a:rPr lang="de-DE" sz="1200" i="1" dirty="0" smtClean="0">
                <a:latin typeface="Arial" panose="020B0604020202020204" pitchFamily="34" charset="0"/>
                <a:cs typeface="Arial" panose="020B0604020202020204" pitchFamily="34" charset="0"/>
              </a:rPr>
              <a:t>, gestörte </a:t>
            </a:r>
            <a:r>
              <a:rPr lang="de-DE" sz="1200" i="1" dirty="0">
                <a:latin typeface="Arial" panose="020B0604020202020204" pitchFamily="34" charset="0"/>
                <a:cs typeface="Arial" panose="020B0604020202020204" pitchFamily="34" charset="0"/>
              </a:rPr>
              <a:t>Gedächtnisleistung, Lern- und </a:t>
            </a:r>
            <a:r>
              <a:rPr lang="de-DE" sz="1200" i="1" dirty="0" err="1" smtClean="0">
                <a:latin typeface="Arial" panose="020B0604020202020204" pitchFamily="34" charset="0"/>
                <a:cs typeface="Arial" panose="020B0604020202020204" pitchFamily="34" charset="0"/>
              </a:rPr>
              <a:t>Konzentrationsfähigkeit,rasche</a:t>
            </a:r>
            <a:r>
              <a:rPr lang="de-DE" sz="1200" i="1" dirty="0" smtClean="0">
                <a:latin typeface="Arial" panose="020B0604020202020204" pitchFamily="34" charset="0"/>
                <a:cs typeface="Arial" panose="020B0604020202020204" pitchFamily="34" charset="0"/>
              </a:rPr>
              <a:t> geistige Ermüdung</a:t>
            </a:r>
            <a:br>
              <a:rPr lang="de-DE" sz="1200" i="1" dirty="0" smtClean="0">
                <a:latin typeface="Arial" panose="020B0604020202020204" pitchFamily="34" charset="0"/>
                <a:cs typeface="Arial" panose="020B0604020202020204" pitchFamily="34" charset="0"/>
              </a:rPr>
            </a:br>
            <a:endParaRPr lang="de-DE" sz="1200" i="1" dirty="0" smtClean="0">
              <a:latin typeface="Arial" panose="020B0604020202020204" pitchFamily="34" charset="0"/>
              <a:cs typeface="Arial" panose="020B0604020202020204" pitchFamily="34" charset="0"/>
            </a:endParaRPr>
          </a:p>
          <a:p>
            <a:pPr algn="ctr"/>
            <a:r>
              <a:rPr lang="de-DE" sz="1600" dirty="0" smtClean="0">
                <a:latin typeface="Arial" panose="020B0604020202020204" pitchFamily="34" charset="0"/>
                <a:cs typeface="Arial" panose="020B0604020202020204" pitchFamily="34" charset="0"/>
              </a:rPr>
              <a:t>Postoperatives Delir (POD) ist ein wesentlicher Risikofaktor für NCD (</a:t>
            </a:r>
            <a:r>
              <a:rPr lang="en-GB" sz="1600" b="1" dirty="0" smtClean="0">
                <a:latin typeface="Arial" panose="020B0604020202020204" pitchFamily="34" charset="0"/>
                <a:cs typeface="Arial" panose="020B0604020202020204" pitchFamily="34" charset="0"/>
              </a:rPr>
              <a:t>53,8</a:t>
            </a:r>
            <a:r>
              <a:rPr lang="en-GB" sz="1600" b="1" dirty="0">
                <a:latin typeface="Arial" panose="020B0604020202020204" pitchFamily="34" charset="0"/>
                <a:cs typeface="Arial" panose="020B0604020202020204" pitchFamily="34" charset="0"/>
              </a:rPr>
              <a:t>% vs. 4,4</a:t>
            </a:r>
            <a:r>
              <a:rPr lang="en-GB" sz="1600" b="1" dirty="0" smtClean="0">
                <a:latin typeface="Arial" panose="020B0604020202020204" pitchFamily="34" charset="0"/>
                <a:cs typeface="Arial" panose="020B0604020202020204" pitchFamily="34" charset="0"/>
              </a:rPr>
              <a:t>%</a:t>
            </a:r>
            <a:r>
              <a:rPr lang="en-GB" sz="1600" dirty="0" smtClean="0">
                <a:latin typeface="Arial" panose="020B0604020202020204" pitchFamily="34" charset="0"/>
                <a:cs typeface="Arial" panose="020B0604020202020204" pitchFamily="34" charset="0"/>
              </a:rPr>
              <a:t>)</a:t>
            </a:r>
            <a:endParaRPr lang="de-DE" sz="1600" dirty="0">
              <a:latin typeface="Arial" panose="020B0604020202020204" pitchFamily="34" charset="0"/>
              <a:cs typeface="Arial" panose="020B0604020202020204" pitchFamily="34" charset="0"/>
            </a:endParaRPr>
          </a:p>
        </p:txBody>
      </p:sp>
      <p:sp>
        <p:nvSpPr>
          <p:cNvPr id="7" name="Textfeld 6">
            <a:extLst>
              <a:ext uri="{FF2B5EF4-FFF2-40B4-BE49-F238E27FC236}">
                <a16:creationId xmlns:a16="http://schemas.microsoft.com/office/drawing/2014/main" id="{C351079D-55E3-E30A-FDA8-76E6E8C9B4CC}"/>
              </a:ext>
            </a:extLst>
          </p:cNvPr>
          <p:cNvSpPr txBox="1"/>
          <p:nvPr/>
        </p:nvSpPr>
        <p:spPr>
          <a:xfrm>
            <a:off x="611560" y="2962546"/>
            <a:ext cx="2452569" cy="923330"/>
          </a:xfrm>
          <a:prstGeom prst="rect">
            <a:avLst/>
          </a:prstGeom>
          <a:noFill/>
        </p:spPr>
        <p:txBody>
          <a:bodyPr wrap="square">
            <a:spAutoFit/>
          </a:bodyPr>
          <a:lstStyle/>
          <a:p>
            <a:r>
              <a:rPr lang="en-GB" dirty="0"/>
              <a:t>* </a:t>
            </a:r>
            <a:r>
              <a:rPr lang="en-GB" dirty="0" err="1"/>
              <a:t>laut</a:t>
            </a:r>
            <a:r>
              <a:rPr lang="en-GB" dirty="0"/>
              <a:t> ICD-10: </a:t>
            </a:r>
            <a:r>
              <a:rPr lang="en-GB" dirty="0" err="1"/>
              <a:t>zusätzlich</a:t>
            </a:r>
            <a:r>
              <a:rPr lang="en-GB" dirty="0"/>
              <a:t> </a:t>
            </a:r>
            <a:r>
              <a:rPr lang="de-DE" dirty="0"/>
              <a:t>psychomotorische und affektive Störung </a:t>
            </a:r>
          </a:p>
        </p:txBody>
      </p:sp>
      <p:graphicFrame>
        <p:nvGraphicFramePr>
          <p:cNvPr id="4" name="Inhaltsplatzhalter 2">
            <a:extLst>
              <a:ext uri="{FF2B5EF4-FFF2-40B4-BE49-F238E27FC236}">
                <a16:creationId xmlns:a16="http://schemas.microsoft.com/office/drawing/2014/main" id="{AB0A017C-4761-C352-3E69-354ED5B3BA76}"/>
              </a:ext>
            </a:extLst>
          </p:cNvPr>
          <p:cNvGraphicFramePr>
            <a:graphicFrameLocks noGrp="1"/>
          </p:cNvGraphicFramePr>
          <p:nvPr>
            <p:ph idx="1"/>
            <p:extLst>
              <p:ext uri="{D42A27DB-BD31-4B8C-83A1-F6EECF244321}">
                <p14:modId xmlns:p14="http://schemas.microsoft.com/office/powerpoint/2010/main" val="1247462892"/>
              </p:ext>
            </p:extLst>
          </p:nvPr>
        </p:nvGraphicFramePr>
        <p:xfrm>
          <a:off x="181876" y="1306096"/>
          <a:ext cx="8659992" cy="29443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27026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900" decel="100000" fill="hold"/>
                                        <p:tgtEl>
                                          <p:spTgt spid="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 grpId="0" animBg="1"/>
      <p:bldP spid="11" grpId="0" animBg="1"/>
      <p:bldGraphic spid="4" grpId="0">
        <p:bldAsOne/>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312ECCA-E5FE-B94A-C38C-6B5C1DBE8470}"/>
              </a:ext>
            </a:extLst>
          </p:cNvPr>
          <p:cNvSpPr>
            <a:spLocks noGrp="1"/>
          </p:cNvSpPr>
          <p:nvPr>
            <p:ph type="title"/>
          </p:nvPr>
        </p:nvSpPr>
        <p:spPr>
          <a:xfrm>
            <a:off x="205662" y="633692"/>
            <a:ext cx="6227791" cy="720080"/>
          </a:xfrm>
        </p:spPr>
        <p:txBody>
          <a:bodyPr/>
          <a:lstStyle/>
          <a:p>
            <a:r>
              <a:rPr lang="de-DE" sz="2000" dirty="0"/>
              <a:t>Exkurs: aktuelle Forschungsthemen</a:t>
            </a:r>
          </a:p>
        </p:txBody>
      </p:sp>
      <p:sp>
        <p:nvSpPr>
          <p:cNvPr id="6" name="Textfeld 5">
            <a:extLst>
              <a:ext uri="{FF2B5EF4-FFF2-40B4-BE49-F238E27FC236}">
                <a16:creationId xmlns:a16="http://schemas.microsoft.com/office/drawing/2014/main" id="{F3562C45-D1B1-989D-0AA5-BFAA97B05807}"/>
              </a:ext>
            </a:extLst>
          </p:cNvPr>
          <p:cNvSpPr txBox="1"/>
          <p:nvPr/>
        </p:nvSpPr>
        <p:spPr>
          <a:xfrm>
            <a:off x="971600" y="1364792"/>
            <a:ext cx="2488886" cy="461665"/>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r>
              <a:rPr lang="de-DE" sz="2400" dirty="0" err="1">
                <a:latin typeface="Arial" panose="020B0604020202020204" pitchFamily="34" charset="0"/>
                <a:cs typeface="Arial" panose="020B0604020202020204" pitchFamily="34" charset="0"/>
              </a:rPr>
              <a:t>Dexmedetomidin</a:t>
            </a:r>
            <a:endParaRPr lang="de-DE" sz="2400" dirty="0">
              <a:latin typeface="Arial" panose="020B0604020202020204" pitchFamily="34" charset="0"/>
              <a:cs typeface="Arial" panose="020B0604020202020204" pitchFamily="34" charset="0"/>
            </a:endParaRPr>
          </a:p>
        </p:txBody>
      </p:sp>
      <p:sp>
        <p:nvSpPr>
          <p:cNvPr id="8" name="Textfeld 7">
            <a:extLst>
              <a:ext uri="{FF2B5EF4-FFF2-40B4-BE49-F238E27FC236}">
                <a16:creationId xmlns:a16="http://schemas.microsoft.com/office/drawing/2014/main" id="{1C89ED49-71D0-63AA-E9AC-31BB6C54EC1F}"/>
              </a:ext>
            </a:extLst>
          </p:cNvPr>
          <p:cNvSpPr txBox="1"/>
          <p:nvPr/>
        </p:nvSpPr>
        <p:spPr>
          <a:xfrm>
            <a:off x="4496006" y="2060835"/>
            <a:ext cx="4306942" cy="2585323"/>
          </a:xfrm>
          <a:prstGeom prst="rect">
            <a:avLst/>
          </a:prstGeom>
          <a:noFill/>
        </p:spPr>
        <p:txBody>
          <a:bodyPr wrap="square">
            <a:spAutoFit/>
          </a:bodyPr>
          <a:lstStyle/>
          <a:p>
            <a:pPr marL="285750" indent="-285750">
              <a:buClr>
                <a:srgbClr val="0056A2"/>
              </a:buClr>
              <a:buFont typeface="Arial" panose="020B0604020202020204" pitchFamily="34" charset="0"/>
              <a:buChar char="•"/>
            </a:pPr>
            <a:r>
              <a:rPr lang="de-DE" dirty="0">
                <a:latin typeface="Arial" panose="020B0604020202020204" pitchFamily="34" charset="0"/>
                <a:cs typeface="Arial" panose="020B0604020202020204" pitchFamily="34" charset="0"/>
              </a:rPr>
              <a:t>Taktgeber der zirkadianen Rhythmik,</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Bildung abhängig von Lichteinfall </a:t>
            </a:r>
          </a:p>
          <a:p>
            <a:pPr marL="285750" indent="-285750">
              <a:buClr>
                <a:srgbClr val="0056A2"/>
              </a:buClr>
              <a:buFont typeface="Arial" panose="020B0604020202020204" pitchFamily="34" charset="0"/>
              <a:buChar char="•"/>
            </a:pPr>
            <a:r>
              <a:rPr lang="de-DE" dirty="0">
                <a:latin typeface="Arial" panose="020B0604020202020204" pitchFamily="34" charset="0"/>
                <a:cs typeface="Arial" panose="020B0604020202020204" pitchFamily="34" charset="0"/>
              </a:rPr>
              <a:t>Schlaf: zweitwichtigster Stressor auf ITS nach Schmerz</a:t>
            </a:r>
          </a:p>
          <a:p>
            <a:pPr marL="285750" indent="-285750">
              <a:buClr>
                <a:srgbClr val="0056A2"/>
              </a:buClr>
              <a:buFont typeface="Arial" panose="020B0604020202020204" pitchFamily="34" charset="0"/>
              <a:buChar char="•"/>
            </a:pPr>
            <a:r>
              <a:rPr lang="de-DE" dirty="0">
                <a:latin typeface="Arial" panose="020B0604020202020204" pitchFamily="34" charset="0"/>
                <a:cs typeface="Arial" panose="020B0604020202020204" pitchFamily="34" charset="0"/>
              </a:rPr>
              <a:t>Wiederherstellung des Tag-/Nacht-Rhythmus</a:t>
            </a:r>
          </a:p>
          <a:p>
            <a:pPr>
              <a:buClr>
                <a:srgbClr val="0056A2"/>
              </a:buClr>
            </a:pPr>
            <a:r>
              <a:rPr lang="de-DE" dirty="0">
                <a:latin typeface="Arial" panose="020B0604020202020204" pitchFamily="34" charset="0"/>
                <a:cs typeface="Arial" panose="020B0604020202020204" pitchFamily="34" charset="0"/>
              </a:rPr>
              <a:t>	=&gt; präventive Gabe zur Nacht 	Thema laufender Studien</a:t>
            </a:r>
          </a:p>
          <a:p>
            <a:pPr marL="285750" indent="-285750">
              <a:buClr>
                <a:srgbClr val="0056A2"/>
              </a:buClr>
              <a:buFont typeface="Arial" panose="020B0604020202020204" pitchFamily="34" charset="0"/>
              <a:buChar char="•"/>
            </a:pPr>
            <a:endParaRPr lang="de-DE" dirty="0">
              <a:latin typeface="Arial" panose="020B0604020202020204" pitchFamily="34" charset="0"/>
              <a:cs typeface="Arial" panose="020B0604020202020204" pitchFamily="34" charset="0"/>
            </a:endParaRPr>
          </a:p>
        </p:txBody>
      </p:sp>
      <p:sp>
        <p:nvSpPr>
          <p:cNvPr id="10" name="Textfeld 9">
            <a:extLst>
              <a:ext uri="{FF2B5EF4-FFF2-40B4-BE49-F238E27FC236}">
                <a16:creationId xmlns:a16="http://schemas.microsoft.com/office/drawing/2014/main" id="{534C28F4-59AE-A999-2B18-2B8C3EDFA742}"/>
              </a:ext>
            </a:extLst>
          </p:cNvPr>
          <p:cNvSpPr txBox="1"/>
          <p:nvPr/>
        </p:nvSpPr>
        <p:spPr>
          <a:xfrm>
            <a:off x="5508104" y="1411517"/>
            <a:ext cx="2103243" cy="461665"/>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a:r>
              <a:rPr lang="de-DE" sz="2400" b="0" dirty="0">
                <a:latin typeface="Arial" panose="020B0604020202020204" pitchFamily="34" charset="0"/>
                <a:cs typeface="Arial" panose="020B0604020202020204" pitchFamily="34" charset="0"/>
              </a:rPr>
              <a:t>Melatonin</a:t>
            </a:r>
            <a:endParaRPr lang="de-DE" dirty="0"/>
          </a:p>
        </p:txBody>
      </p:sp>
      <p:sp>
        <p:nvSpPr>
          <p:cNvPr id="11" name="Textfeld 10">
            <a:extLst>
              <a:ext uri="{FF2B5EF4-FFF2-40B4-BE49-F238E27FC236}">
                <a16:creationId xmlns:a16="http://schemas.microsoft.com/office/drawing/2014/main" id="{718E2729-3FE2-DCA8-2FD4-5E5EE2A765D4}"/>
              </a:ext>
            </a:extLst>
          </p:cNvPr>
          <p:cNvSpPr txBox="1"/>
          <p:nvPr/>
        </p:nvSpPr>
        <p:spPr>
          <a:xfrm>
            <a:off x="4860756" y="4444485"/>
            <a:ext cx="3577441" cy="369332"/>
          </a:xfrm>
          <a:prstGeom prst="rect">
            <a:avLst/>
          </a:prstGeom>
          <a:noFill/>
          <a:ln w="38100">
            <a:solidFill>
              <a:srgbClr val="FF0000"/>
            </a:solidFill>
          </a:ln>
        </p:spPr>
        <p:txBody>
          <a:bodyPr wrap="square">
            <a:spAutoFit/>
          </a:bodyPr>
          <a:lstStyle/>
          <a:p>
            <a:r>
              <a:rPr lang="de-DE" dirty="0"/>
              <a:t>Reduktion </a:t>
            </a:r>
            <a:r>
              <a:rPr lang="de-DE" dirty="0" err="1"/>
              <a:t>Delirinzidenz</a:t>
            </a:r>
            <a:r>
              <a:rPr lang="de-DE" dirty="0"/>
              <a:t> und -dauer?</a:t>
            </a:r>
          </a:p>
        </p:txBody>
      </p:sp>
      <p:sp>
        <p:nvSpPr>
          <p:cNvPr id="4" name="Textfeld 3">
            <a:extLst>
              <a:ext uri="{FF2B5EF4-FFF2-40B4-BE49-F238E27FC236}">
                <a16:creationId xmlns:a16="http://schemas.microsoft.com/office/drawing/2014/main" id="{9F74250D-09E0-072A-6527-382505A97CDF}"/>
              </a:ext>
            </a:extLst>
          </p:cNvPr>
          <p:cNvSpPr txBox="1"/>
          <p:nvPr/>
        </p:nvSpPr>
        <p:spPr>
          <a:xfrm>
            <a:off x="337610" y="2004179"/>
            <a:ext cx="4604266" cy="2862322"/>
          </a:xfrm>
          <a:prstGeom prst="rect">
            <a:avLst/>
          </a:prstGeom>
          <a:noFill/>
        </p:spPr>
        <p:txBody>
          <a:bodyPr wrap="square">
            <a:spAutoFit/>
          </a:bodyPr>
          <a:lstStyle/>
          <a:p>
            <a:pPr marL="285750" indent="-285750">
              <a:buClr>
                <a:srgbClr val="0056A2"/>
              </a:buClr>
              <a:buFont typeface="Arial" panose="020B0604020202020204" pitchFamily="34" charset="0"/>
              <a:buChar char="•"/>
            </a:pPr>
            <a:r>
              <a:rPr lang="de-DE" dirty="0">
                <a:latin typeface="Arial" panose="020B0604020202020204" pitchFamily="34" charset="0"/>
                <a:cs typeface="Arial" panose="020B0604020202020204" pitchFamily="34" charset="0"/>
              </a:rPr>
              <a:t>Höhere Affinität &amp; Spezifität zu </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α-2-Rezeptoren als Clonidin,</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kürzere HWZ, weniger kardio-</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vaskuläre Nebenwirkungen</a:t>
            </a:r>
          </a:p>
          <a:p>
            <a:pPr marL="285750" indent="-285750">
              <a:buClr>
                <a:srgbClr val="0056A2"/>
              </a:buClr>
              <a:buFont typeface="Arial" panose="020B0604020202020204" pitchFamily="34" charset="0"/>
              <a:buChar char="•"/>
            </a:pPr>
            <a:r>
              <a:rPr lang="de-DE" dirty="0">
                <a:latin typeface="Arial" panose="020B0604020202020204" pitchFamily="34" charset="0"/>
                <a:cs typeface="Arial" panose="020B0604020202020204" pitchFamily="34" charset="0"/>
              </a:rPr>
              <a:t>Nachgewiesene Wirksamkeit</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verglichen mit Placebo, Sedativa (Propofol/Benzos) &amp; Neuroleptika</a:t>
            </a:r>
          </a:p>
          <a:p>
            <a:pPr>
              <a:buClr>
                <a:srgbClr val="0056A2"/>
              </a:buClr>
            </a:pPr>
            <a:r>
              <a:rPr lang="de-DE" dirty="0">
                <a:latin typeface="Arial" panose="020B0604020202020204" pitchFamily="34" charset="0"/>
                <a:cs typeface="Arial" panose="020B0604020202020204" pitchFamily="34" charset="0"/>
              </a:rPr>
              <a:t>	↓Beatmungszeit </a:t>
            </a:r>
          </a:p>
          <a:p>
            <a:pPr>
              <a:buClr>
                <a:srgbClr val="0056A2"/>
              </a:buClr>
            </a:pPr>
            <a:r>
              <a:rPr lang="de-DE" dirty="0">
                <a:latin typeface="Arial" panose="020B0604020202020204" pitchFamily="34" charset="0"/>
                <a:cs typeface="Arial" panose="020B0604020202020204" pitchFamily="34" charset="0"/>
              </a:rPr>
              <a:t>	↓ITS- &amp; Krankenhaus-</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	Behandlungsdauer</a:t>
            </a:r>
          </a:p>
        </p:txBody>
      </p:sp>
      <p:sp>
        <p:nvSpPr>
          <p:cNvPr id="2" name="Foliennummernplatzhalter 1">
            <a:extLst>
              <a:ext uri="{FF2B5EF4-FFF2-40B4-BE49-F238E27FC236}">
                <a16:creationId xmlns:a16="http://schemas.microsoft.com/office/drawing/2014/main" id="{2CDC5B38-B06D-7819-7F53-0EDCA824048D}"/>
              </a:ext>
            </a:extLst>
          </p:cNvPr>
          <p:cNvSpPr>
            <a:spLocks noGrp="1"/>
          </p:cNvSpPr>
          <p:nvPr>
            <p:ph type="sldNum" sz="quarter" idx="4"/>
          </p:nvPr>
        </p:nvSpPr>
        <p:spPr/>
        <p:txBody>
          <a:bodyPr/>
          <a:lstStyle/>
          <a:p>
            <a:fld id="{50B1B3AD-80CD-4C4C-B9E6-D3174EA9BC3B}" type="slidenum">
              <a:rPr lang="de-DE" smtClean="0"/>
              <a:pPr/>
              <a:t>50</a:t>
            </a:fld>
            <a:endParaRPr lang="de-DE" dirty="0"/>
          </a:p>
        </p:txBody>
      </p:sp>
    </p:spTree>
    <p:extLst>
      <p:ext uri="{BB962C8B-B14F-4D97-AF65-F5344CB8AC3E}">
        <p14:creationId xmlns:p14="http://schemas.microsoft.com/office/powerpoint/2010/main" val="192323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1CFA28B4-8B7B-C9AE-1C5A-56EDADDDD355}"/>
              </a:ext>
            </a:extLst>
          </p:cNvPr>
          <p:cNvSpPr txBox="1"/>
          <p:nvPr/>
        </p:nvSpPr>
        <p:spPr>
          <a:xfrm>
            <a:off x="4860032" y="932055"/>
            <a:ext cx="4680520" cy="3693319"/>
          </a:xfrm>
          <a:prstGeom prst="rect">
            <a:avLst/>
          </a:prstGeom>
          <a:noFill/>
        </p:spPr>
        <p:txBody>
          <a:bodyPr wrap="square" rtlCol="0">
            <a:spAutoFit/>
          </a:bodyPr>
          <a:lstStyle/>
          <a:p>
            <a:endParaRPr lang="de-DE" dirty="0">
              <a:latin typeface="Arial" panose="020B0604020202020204" pitchFamily="34" charset="0"/>
              <a:cs typeface="Arial" panose="020B0604020202020204" pitchFamily="34" charset="0"/>
            </a:endParaRPr>
          </a:p>
          <a:p>
            <a:r>
              <a:rPr lang="de-DE" dirty="0">
                <a:latin typeface="Arial" panose="020B0604020202020204" pitchFamily="34" charset="0"/>
                <a:cs typeface="Arial" panose="020B0604020202020204" pitchFamily="34" charset="0"/>
              </a:rPr>
              <a:t>	Wachheitsniveau ↓, aber</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	erhaltene Wachfähigkeit</a:t>
            </a:r>
          </a:p>
          <a:p>
            <a:r>
              <a:rPr lang="de-DE" dirty="0">
                <a:latin typeface="Arial" panose="020B0604020202020204" pitchFamily="34" charset="0"/>
                <a:cs typeface="Arial" panose="020B0604020202020204" pitchFamily="34" charset="0"/>
              </a:rPr>
              <a:t>	Vegetative Dämpfung</a:t>
            </a:r>
          </a:p>
          <a:p>
            <a:r>
              <a:rPr lang="de-DE" dirty="0">
                <a:latin typeface="Arial" panose="020B0604020202020204" pitchFamily="34" charset="0"/>
                <a:cs typeface="Arial" panose="020B0604020202020204" pitchFamily="34" charset="0"/>
              </a:rPr>
              <a:t>^	Keine Interaktion GABA-SW</a:t>
            </a:r>
          </a:p>
          <a:p>
            <a:r>
              <a:rPr lang="de-DE" dirty="0">
                <a:latin typeface="Arial" panose="020B0604020202020204" pitchFamily="34" charset="0"/>
                <a:cs typeface="Arial" panose="020B0604020202020204" pitchFamily="34" charset="0"/>
              </a:rPr>
              <a:t>	(Ko-) Analgesie</a:t>
            </a:r>
          </a:p>
          <a:p>
            <a:r>
              <a:rPr lang="de-DE" dirty="0">
                <a:latin typeface="Arial" panose="020B0604020202020204" pitchFamily="34" charset="0"/>
                <a:cs typeface="Arial" panose="020B0604020202020204" pitchFamily="34" charset="0"/>
              </a:rPr>
              <a:t>	Keine Atemdepression</a:t>
            </a:r>
          </a:p>
          <a:p>
            <a:endParaRPr lang="de-DE" dirty="0">
              <a:latin typeface="Arial" panose="020B0604020202020204" pitchFamily="34" charset="0"/>
              <a:cs typeface="Arial" panose="020B0604020202020204" pitchFamily="34" charset="0"/>
            </a:endParaRPr>
          </a:p>
          <a:p>
            <a:r>
              <a:rPr lang="de-DE" dirty="0">
                <a:latin typeface="Arial" panose="020B0604020202020204" pitchFamily="34" charset="0"/>
                <a:cs typeface="Arial" panose="020B0604020202020204" pitchFamily="34" charset="0"/>
              </a:rPr>
              <a:t>	Kardiovaskuläre UAW, </a:t>
            </a:r>
          </a:p>
          <a:p>
            <a:r>
              <a:rPr lang="de-DE" dirty="0">
                <a:latin typeface="Arial" panose="020B0604020202020204" pitchFamily="34" charset="0"/>
                <a:cs typeface="Arial" panose="020B0604020202020204" pitchFamily="34" charset="0"/>
              </a:rPr>
              <a:t>	v.a. Bradykardie</a:t>
            </a:r>
          </a:p>
          <a:p>
            <a:r>
              <a:rPr lang="de-DE" dirty="0">
                <a:latin typeface="Arial" panose="020B0604020202020204" pitchFamily="34" charset="0"/>
                <a:cs typeface="Arial" panose="020B0604020202020204" pitchFamily="34" charset="0"/>
              </a:rPr>
              <a:t>	Tiefe Sedierung (RASS ≥ -3) </a:t>
            </a:r>
          </a:p>
          <a:p>
            <a:r>
              <a:rPr lang="de-DE" dirty="0">
                <a:latin typeface="Arial" panose="020B0604020202020204" pitchFamily="34" charset="0"/>
                <a:cs typeface="Arial" panose="020B0604020202020204" pitchFamily="34" charset="0"/>
              </a:rPr>
              <a:t>	allein mit </a:t>
            </a:r>
            <a:r>
              <a:rPr lang="el-GR" dirty="0">
                <a:latin typeface="Arial" panose="020B0604020202020204" pitchFamily="34" charset="0"/>
                <a:cs typeface="Arial" panose="020B0604020202020204" pitchFamily="34" charset="0"/>
              </a:rPr>
              <a:t>α-2</a:t>
            </a:r>
            <a:r>
              <a:rPr lang="de-DE" dirty="0">
                <a:latin typeface="Arial" panose="020B0604020202020204" pitchFamily="34" charset="0"/>
                <a:cs typeface="Arial" panose="020B0604020202020204" pitchFamily="34" charset="0"/>
              </a:rPr>
              <a:t>-Blockade</a:t>
            </a:r>
          </a:p>
          <a:p>
            <a:r>
              <a:rPr lang="de-DE" dirty="0">
                <a:latin typeface="Arial" panose="020B0604020202020204" pitchFamily="34" charset="0"/>
                <a:cs typeface="Arial" panose="020B0604020202020204" pitchFamily="34" charset="0"/>
              </a:rPr>
              <a:t>	nicht realisierbar</a:t>
            </a:r>
          </a:p>
        </p:txBody>
      </p:sp>
      <p:pic>
        <p:nvPicPr>
          <p:cNvPr id="10" name="Grafik 9" descr="Ein Bild, das Entwurf, Diagramm, Text enthält.">
            <a:extLst>
              <a:ext uri="{FF2B5EF4-FFF2-40B4-BE49-F238E27FC236}">
                <a16:creationId xmlns:a16="http://schemas.microsoft.com/office/drawing/2014/main" id="{7B4B8FDE-0AD0-74F6-B3BB-0B8903E6E7D5}"/>
              </a:ext>
            </a:extLst>
          </p:cNvPr>
          <p:cNvPicPr>
            <a:picLocks noChangeAspect="1"/>
          </p:cNvPicPr>
          <p:nvPr/>
        </p:nvPicPr>
        <p:blipFill>
          <a:blip r:embed="rId2"/>
          <a:stretch>
            <a:fillRect/>
          </a:stretch>
        </p:blipFill>
        <p:spPr>
          <a:xfrm>
            <a:off x="0" y="679448"/>
            <a:ext cx="5224118" cy="4464052"/>
          </a:xfrm>
          <a:prstGeom prst="rect">
            <a:avLst/>
          </a:prstGeom>
        </p:spPr>
      </p:pic>
      <p:pic>
        <p:nvPicPr>
          <p:cNvPr id="6" name="Grafik 5" descr="Daumen runter Silhouette">
            <a:extLst>
              <a:ext uri="{FF2B5EF4-FFF2-40B4-BE49-F238E27FC236}">
                <a16:creationId xmlns:a16="http://schemas.microsoft.com/office/drawing/2014/main" id="{40B8D4D3-86A6-7019-84D7-4485774C18CF}"/>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4894539" y="3529968"/>
            <a:ext cx="659157" cy="659157"/>
          </a:xfrm>
          <a:prstGeom prst="rect">
            <a:avLst/>
          </a:prstGeom>
        </p:spPr>
      </p:pic>
      <p:pic>
        <p:nvPicPr>
          <p:cNvPr id="5" name="Grafik 4" descr="Daumen hoch-Zeichen Silhouette">
            <a:extLst>
              <a:ext uri="{FF2B5EF4-FFF2-40B4-BE49-F238E27FC236}">
                <a16:creationId xmlns:a16="http://schemas.microsoft.com/office/drawing/2014/main" id="{AA075ED4-9818-472E-4677-B8DBDC775773}"/>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4905119" y="1491630"/>
            <a:ext cx="659157" cy="659157"/>
          </a:xfrm>
          <a:prstGeom prst="rect">
            <a:avLst/>
          </a:prstGeom>
        </p:spPr>
      </p:pic>
      <p:sp>
        <p:nvSpPr>
          <p:cNvPr id="2" name="Foliennummernplatzhalter 1">
            <a:extLst>
              <a:ext uri="{FF2B5EF4-FFF2-40B4-BE49-F238E27FC236}">
                <a16:creationId xmlns:a16="http://schemas.microsoft.com/office/drawing/2014/main" id="{02AFC474-C58B-2C01-0AA9-EB0FEC35D75F}"/>
              </a:ext>
            </a:extLst>
          </p:cNvPr>
          <p:cNvSpPr>
            <a:spLocks noGrp="1"/>
          </p:cNvSpPr>
          <p:nvPr>
            <p:ph type="sldNum" sz="quarter" idx="4"/>
          </p:nvPr>
        </p:nvSpPr>
        <p:spPr/>
        <p:txBody>
          <a:bodyPr/>
          <a:lstStyle/>
          <a:p>
            <a:fld id="{50B1B3AD-80CD-4C4C-B9E6-D3174EA9BC3B}" type="slidenum">
              <a:rPr lang="de-DE" smtClean="0"/>
              <a:pPr/>
              <a:t>51</a:t>
            </a:fld>
            <a:endParaRPr lang="de-DE" dirty="0"/>
          </a:p>
        </p:txBody>
      </p:sp>
    </p:spTree>
    <p:extLst>
      <p:ext uri="{BB962C8B-B14F-4D97-AF65-F5344CB8AC3E}">
        <p14:creationId xmlns:p14="http://schemas.microsoft.com/office/powerpoint/2010/main" val="26705919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D075A5-ADC6-B046-908B-EDFC9B9B1469}"/>
              </a:ext>
            </a:extLst>
          </p:cNvPr>
          <p:cNvSpPr>
            <a:spLocks noGrp="1"/>
          </p:cNvSpPr>
          <p:nvPr>
            <p:ph type="title"/>
          </p:nvPr>
        </p:nvSpPr>
        <p:spPr>
          <a:xfrm>
            <a:off x="242004" y="579062"/>
            <a:ext cx="8659992" cy="720080"/>
          </a:xfrm>
        </p:spPr>
        <p:txBody>
          <a:bodyPr/>
          <a:lstStyle/>
          <a:p>
            <a:r>
              <a:rPr lang="de-DE" sz="2000" dirty="0"/>
              <a:t>Was kann </a:t>
            </a:r>
            <a:r>
              <a:rPr lang="de-DE" sz="2000" dirty="0" err="1"/>
              <a:t>Dexmedetomidin</a:t>
            </a:r>
            <a:r>
              <a:rPr lang="de-DE" sz="2000" dirty="0"/>
              <a:t> also? 	Thema laufender Studien…</a:t>
            </a:r>
          </a:p>
        </p:txBody>
      </p:sp>
      <p:sp>
        <p:nvSpPr>
          <p:cNvPr id="8" name="Textfeld 7">
            <a:extLst>
              <a:ext uri="{FF2B5EF4-FFF2-40B4-BE49-F238E27FC236}">
                <a16:creationId xmlns:a16="http://schemas.microsoft.com/office/drawing/2014/main" id="{19D5ED95-63E6-5BDE-75FB-14F530A1BE0A}"/>
              </a:ext>
            </a:extLst>
          </p:cNvPr>
          <p:cNvSpPr txBox="1"/>
          <p:nvPr/>
        </p:nvSpPr>
        <p:spPr>
          <a:xfrm>
            <a:off x="159936" y="1297795"/>
            <a:ext cx="4608512" cy="3170099"/>
          </a:xfrm>
          <a:prstGeom prst="rect">
            <a:avLst/>
          </a:prstGeom>
          <a:noFill/>
        </p:spPr>
        <p:txBody>
          <a:bodyPr wrap="square">
            <a:spAutoFit/>
          </a:bodyPr>
          <a:lstStyle/>
          <a:p>
            <a:pPr marL="285750" indent="-285750">
              <a:buClr>
                <a:srgbClr val="0056A2"/>
              </a:buClr>
              <a:buFont typeface="Arial" panose="020B0604020202020204" pitchFamily="34" charset="0"/>
              <a:buChar char="•"/>
            </a:pPr>
            <a:r>
              <a:rPr lang="de-DE" sz="2000" dirty="0">
                <a:latin typeface="Arial" panose="020B0604020202020204" pitchFamily="34" charset="0"/>
                <a:cs typeface="Arial" panose="020B0604020202020204" pitchFamily="34" charset="0"/>
              </a:rPr>
              <a:t>unterschiedliche Rezeptorsubtypen </a:t>
            </a:r>
            <a:br>
              <a:rPr lang="de-DE" sz="2000" dirty="0">
                <a:latin typeface="Arial" panose="020B0604020202020204" pitchFamily="34" charset="0"/>
                <a:cs typeface="Arial" panose="020B0604020202020204" pitchFamily="34" charset="0"/>
              </a:rPr>
            </a:br>
            <a:r>
              <a:rPr lang="de-DE" sz="2000" dirty="0">
                <a:latin typeface="Arial" panose="020B0604020202020204" pitchFamily="34" charset="0"/>
                <a:cs typeface="Arial" panose="020B0604020202020204" pitchFamily="34" charset="0"/>
              </a:rPr>
              <a:t>=&gt; unterschiedliches Profil</a:t>
            </a:r>
            <a:br>
              <a:rPr lang="de-DE" sz="2000" dirty="0">
                <a:latin typeface="Arial" panose="020B0604020202020204" pitchFamily="34" charset="0"/>
                <a:cs typeface="Arial" panose="020B0604020202020204" pitchFamily="34" charset="0"/>
              </a:rPr>
            </a:br>
            <a:r>
              <a:rPr lang="de-DE" sz="2000" dirty="0" err="1">
                <a:latin typeface="Arial" panose="020B0604020202020204" pitchFamily="34" charset="0"/>
                <a:cs typeface="Arial" panose="020B0604020202020204" pitchFamily="34" charset="0"/>
              </a:rPr>
              <a:t>Dexmedetomin</a:t>
            </a:r>
            <a:r>
              <a:rPr lang="de-DE" sz="2000" dirty="0">
                <a:latin typeface="Arial" panose="020B0604020202020204" pitchFamily="34" charset="0"/>
                <a:cs typeface="Arial" panose="020B0604020202020204" pitchFamily="34" charset="0"/>
              </a:rPr>
              <a:t> &amp; Clonidin</a:t>
            </a:r>
          </a:p>
          <a:p>
            <a:pPr marL="285750" indent="-285750">
              <a:buClr>
                <a:srgbClr val="0056A2"/>
              </a:buClr>
              <a:buFont typeface="Arial" panose="020B0604020202020204" pitchFamily="34" charset="0"/>
              <a:buChar char="•"/>
            </a:pPr>
            <a:r>
              <a:rPr lang="de-DE" sz="2000" dirty="0">
                <a:latin typeface="Arial" panose="020B0604020202020204" pitchFamily="34" charset="0"/>
                <a:cs typeface="Arial" panose="020B0604020202020204" pitchFamily="34" charset="0"/>
              </a:rPr>
              <a:t>Dämpfung im ARAS,</a:t>
            </a:r>
          </a:p>
          <a:p>
            <a:pPr>
              <a:buClr>
                <a:srgbClr val="0056A2"/>
              </a:buClr>
            </a:pPr>
            <a:r>
              <a:rPr lang="de-DE" sz="2000" dirty="0">
                <a:latin typeface="Arial" panose="020B0604020202020204" pitchFamily="34" charset="0"/>
                <a:cs typeface="Arial" panose="020B0604020202020204" pitchFamily="34" charset="0"/>
              </a:rPr>
              <a:t>	↓</a:t>
            </a:r>
            <a:r>
              <a:rPr lang="de-DE" sz="2000" dirty="0">
                <a:latin typeface="Calibri" panose="020F0502020204030204" pitchFamily="34" charset="0"/>
                <a:cs typeface="Calibri" panose="020F0502020204030204" pitchFamily="34" charset="0"/>
              </a:rPr>
              <a:t> </a:t>
            </a:r>
            <a:r>
              <a:rPr lang="de-DE" sz="2000" dirty="0">
                <a:latin typeface="Arial" panose="020B0604020202020204" pitchFamily="34" charset="0"/>
                <a:cs typeface="Arial" panose="020B0604020202020204" pitchFamily="34" charset="0"/>
              </a:rPr>
              <a:t>Stressreaktion, Angst</a:t>
            </a:r>
          </a:p>
          <a:p>
            <a:pPr>
              <a:buClr>
                <a:srgbClr val="0056A2"/>
              </a:buClr>
            </a:pPr>
            <a:r>
              <a:rPr lang="de-DE" sz="2000" dirty="0">
                <a:latin typeface="Arial" panose="020B0604020202020204" pitchFamily="34" charset="0"/>
                <a:cs typeface="Arial" panose="020B0604020202020204" pitchFamily="34" charset="0"/>
              </a:rPr>
              <a:t>	↓ Bedarf Sedativa, Opioide</a:t>
            </a:r>
          </a:p>
          <a:p>
            <a:pPr marL="285750" indent="-285750">
              <a:buClr>
                <a:srgbClr val="0056A2"/>
              </a:buClr>
              <a:buFont typeface="Arial" panose="020B0604020202020204" pitchFamily="34" charset="0"/>
              <a:buChar char="•"/>
            </a:pPr>
            <a:r>
              <a:rPr lang="de-DE" sz="2000" dirty="0">
                <a:latin typeface="Arial" panose="020B0604020202020204" pitchFamily="34" charset="0"/>
                <a:cs typeface="Arial" panose="020B0604020202020204" pitchFamily="34" charset="0"/>
              </a:rPr>
              <a:t>in EEG ähnlich dem Muster </a:t>
            </a:r>
            <a:br>
              <a:rPr lang="de-DE" sz="2000" dirty="0">
                <a:latin typeface="Arial" panose="020B0604020202020204" pitchFamily="34" charset="0"/>
                <a:cs typeface="Arial" panose="020B0604020202020204" pitchFamily="34" charset="0"/>
              </a:rPr>
            </a:br>
            <a:r>
              <a:rPr lang="de-DE" sz="2000" dirty="0">
                <a:latin typeface="Arial" panose="020B0604020202020204" pitchFamily="34" charset="0"/>
                <a:cs typeface="Arial" panose="020B0604020202020204" pitchFamily="34" charset="0"/>
              </a:rPr>
              <a:t>bei physiologischen Schlaf</a:t>
            </a:r>
          </a:p>
          <a:p>
            <a:pPr marL="285750" indent="-285750">
              <a:buClr>
                <a:srgbClr val="0056A2"/>
              </a:buClr>
              <a:buFont typeface="Arial" panose="020B0604020202020204" pitchFamily="34" charset="0"/>
              <a:buChar char="•"/>
            </a:pPr>
            <a:r>
              <a:rPr lang="de-DE" sz="2000" dirty="0">
                <a:latin typeface="Arial" panose="020B0604020202020204" pitchFamily="34" charset="0"/>
                <a:cs typeface="Arial" panose="020B0604020202020204" pitchFamily="34" charset="0"/>
              </a:rPr>
              <a:t>hohe Therapiekosten vs.</a:t>
            </a:r>
            <a:br>
              <a:rPr lang="de-DE" sz="2000" dirty="0">
                <a:latin typeface="Arial" panose="020B0604020202020204" pitchFamily="34" charset="0"/>
                <a:cs typeface="Arial" panose="020B0604020202020204" pitchFamily="34" charset="0"/>
              </a:rPr>
            </a:br>
            <a:r>
              <a:rPr lang="de-DE" sz="2000" dirty="0">
                <a:latin typeface="Arial" panose="020B0604020202020204" pitchFamily="34" charset="0"/>
                <a:cs typeface="Arial" panose="020B0604020202020204" pitchFamily="34" charset="0"/>
              </a:rPr>
              <a:t>↓ ITS- und KH-Verweildauer</a:t>
            </a:r>
          </a:p>
        </p:txBody>
      </p:sp>
      <p:sp>
        <p:nvSpPr>
          <p:cNvPr id="9" name="Textfeld 8">
            <a:extLst>
              <a:ext uri="{FF2B5EF4-FFF2-40B4-BE49-F238E27FC236}">
                <a16:creationId xmlns:a16="http://schemas.microsoft.com/office/drawing/2014/main" id="{C1AE6B57-2DA1-3C20-CDB3-7200DE92869B}"/>
              </a:ext>
            </a:extLst>
          </p:cNvPr>
          <p:cNvSpPr txBox="1"/>
          <p:nvPr/>
        </p:nvSpPr>
        <p:spPr>
          <a:xfrm>
            <a:off x="4375552" y="1203598"/>
            <a:ext cx="4608512" cy="646331"/>
          </a:xfrm>
          <a:prstGeom prst="rect">
            <a:avLst/>
          </a:prstGeom>
          <a:noFill/>
        </p:spPr>
        <p:txBody>
          <a:bodyPr wrap="square" rtlCol="0">
            <a:spAutoFit/>
          </a:bodyPr>
          <a:lstStyle/>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p:txBody>
      </p:sp>
      <p:graphicFrame>
        <p:nvGraphicFramePr>
          <p:cNvPr id="14" name="Diagramm 13">
            <a:extLst>
              <a:ext uri="{FF2B5EF4-FFF2-40B4-BE49-F238E27FC236}">
                <a16:creationId xmlns:a16="http://schemas.microsoft.com/office/drawing/2014/main" id="{308A7FD7-7B35-6EA0-3557-A80EE7106CB9}"/>
              </a:ext>
            </a:extLst>
          </p:cNvPr>
          <p:cNvGraphicFramePr/>
          <p:nvPr>
            <p:extLst>
              <p:ext uri="{D42A27DB-BD31-4B8C-83A1-F6EECF244321}">
                <p14:modId xmlns:p14="http://schemas.microsoft.com/office/powerpoint/2010/main" val="1684175449"/>
              </p:ext>
            </p:extLst>
          </p:nvPr>
        </p:nvGraphicFramePr>
        <p:xfrm>
          <a:off x="4535488" y="1393339"/>
          <a:ext cx="4608512" cy="33707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Grafik 16" descr="Recherche mit einfarbiger Füllung">
            <a:extLst>
              <a:ext uri="{FF2B5EF4-FFF2-40B4-BE49-F238E27FC236}">
                <a16:creationId xmlns:a16="http://schemas.microsoft.com/office/drawing/2014/main" id="{249D0C0D-1A84-AB00-C2F9-3AF0D4182429}"/>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5220072" y="1564724"/>
            <a:ext cx="581974" cy="581974"/>
          </a:xfrm>
          <a:prstGeom prst="rect">
            <a:avLst/>
          </a:prstGeom>
        </p:spPr>
      </p:pic>
      <p:pic>
        <p:nvPicPr>
          <p:cNvPr id="19" name="Grafik 18" descr="Podium mit einfarbiger Füllung">
            <a:extLst>
              <a:ext uri="{FF2B5EF4-FFF2-40B4-BE49-F238E27FC236}">
                <a16:creationId xmlns:a16="http://schemas.microsoft.com/office/drawing/2014/main" id="{28D3FF07-11AE-7609-1E67-8DABC6299229}"/>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5306198" y="2757088"/>
            <a:ext cx="581975" cy="581975"/>
          </a:xfrm>
          <a:prstGeom prst="rect">
            <a:avLst/>
          </a:prstGeom>
        </p:spPr>
      </p:pic>
      <p:pic>
        <p:nvPicPr>
          <p:cNvPr id="22" name="Grafik 21" descr="Medaille mit einfarbiger Füllung">
            <a:extLst>
              <a:ext uri="{FF2B5EF4-FFF2-40B4-BE49-F238E27FC236}">
                <a16:creationId xmlns:a16="http://schemas.microsoft.com/office/drawing/2014/main" id="{4015C12D-8A10-057F-1909-68E31DC38C6F}"/>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5220072" y="3997181"/>
            <a:ext cx="601216" cy="601216"/>
          </a:xfrm>
          <a:prstGeom prst="rect">
            <a:avLst/>
          </a:prstGeom>
        </p:spPr>
      </p:pic>
      <p:sp>
        <p:nvSpPr>
          <p:cNvPr id="3" name="Foliennummernplatzhalter 2">
            <a:extLst>
              <a:ext uri="{FF2B5EF4-FFF2-40B4-BE49-F238E27FC236}">
                <a16:creationId xmlns:a16="http://schemas.microsoft.com/office/drawing/2014/main" id="{21A4B503-DE33-3BA8-3329-2B590201E96D}"/>
              </a:ext>
            </a:extLst>
          </p:cNvPr>
          <p:cNvSpPr>
            <a:spLocks noGrp="1"/>
          </p:cNvSpPr>
          <p:nvPr>
            <p:ph type="sldNum" sz="quarter" idx="4"/>
          </p:nvPr>
        </p:nvSpPr>
        <p:spPr/>
        <p:txBody>
          <a:bodyPr/>
          <a:lstStyle/>
          <a:p>
            <a:fld id="{50B1B3AD-80CD-4C4C-B9E6-D3174EA9BC3B}" type="slidenum">
              <a:rPr lang="de-DE" smtClean="0"/>
              <a:pPr/>
              <a:t>52</a:t>
            </a:fld>
            <a:endParaRPr lang="de-DE" dirty="0"/>
          </a:p>
        </p:txBody>
      </p:sp>
    </p:spTree>
    <p:extLst>
      <p:ext uri="{BB962C8B-B14F-4D97-AF65-F5344CB8AC3E}">
        <p14:creationId xmlns:p14="http://schemas.microsoft.com/office/powerpoint/2010/main" val="134890877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65F95C38-C2C0-CCCD-9895-3EF198C71E2E}"/>
              </a:ext>
            </a:extLst>
          </p:cNvPr>
          <p:cNvSpPr txBox="1"/>
          <p:nvPr/>
        </p:nvSpPr>
        <p:spPr>
          <a:xfrm>
            <a:off x="4848577" y="2245227"/>
            <a:ext cx="3392312" cy="246221"/>
          </a:xfrm>
          <a:prstGeom prst="rect">
            <a:avLst/>
          </a:prstGeom>
          <a:noFill/>
        </p:spPr>
        <p:txBody>
          <a:bodyPr wrap="square">
            <a:spAutoFit/>
          </a:bodyPr>
          <a:lstStyle/>
          <a:p>
            <a:r>
              <a:rPr lang="de-DE" sz="1000" b="0" i="0" dirty="0">
                <a:solidFill>
                  <a:srgbClr val="212121"/>
                </a:solidFill>
                <a:effectLst/>
                <a:latin typeface="Arial" panose="020B0604020202020204" pitchFamily="34" charset="0"/>
                <a:cs typeface="Arial" panose="020B0604020202020204" pitchFamily="34" charset="0"/>
              </a:rPr>
              <a:t>Intensive Care Med. 2022 Jul;48(7):801-810</a:t>
            </a:r>
            <a:endParaRPr lang="de-DE" sz="1000" dirty="0">
              <a:latin typeface="Arial" panose="020B0604020202020204" pitchFamily="34" charset="0"/>
              <a:cs typeface="Arial" panose="020B0604020202020204" pitchFamily="34" charset="0"/>
            </a:endParaRPr>
          </a:p>
        </p:txBody>
      </p:sp>
      <p:pic>
        <p:nvPicPr>
          <p:cNvPr id="7" name="Grafik 6" descr="Ein Bild, das Text, Schrift, Screenshot, Reihe enthält.&#10;&#10;KI-generierte Inhalte können fehlerhaft sein.">
            <a:extLst>
              <a:ext uri="{FF2B5EF4-FFF2-40B4-BE49-F238E27FC236}">
                <a16:creationId xmlns:a16="http://schemas.microsoft.com/office/drawing/2014/main" id="{E4D7C55B-E270-1C42-41C7-641CCBE4F2AE}"/>
              </a:ext>
            </a:extLst>
          </p:cNvPr>
          <p:cNvPicPr>
            <a:picLocks noChangeAspect="1"/>
          </p:cNvPicPr>
          <p:nvPr/>
        </p:nvPicPr>
        <p:blipFill>
          <a:blip r:embed="rId3"/>
          <a:stretch>
            <a:fillRect/>
          </a:stretch>
        </p:blipFill>
        <p:spPr>
          <a:xfrm>
            <a:off x="1275645" y="782233"/>
            <a:ext cx="6152442" cy="1370632"/>
          </a:xfrm>
          <a:prstGeom prst="rect">
            <a:avLst/>
          </a:prstGeom>
          <a:ln>
            <a:noFill/>
          </a:ln>
          <a:effectLst>
            <a:outerShdw blurRad="292100" dist="139700" dir="2700000" algn="tl" rotWithShape="0">
              <a:srgbClr val="333333">
                <a:alpha val="65000"/>
              </a:srgbClr>
            </a:outerShdw>
          </a:effectLst>
        </p:spPr>
      </p:pic>
      <p:sp>
        <p:nvSpPr>
          <p:cNvPr id="15" name="Textfeld 14">
            <a:extLst>
              <a:ext uri="{FF2B5EF4-FFF2-40B4-BE49-F238E27FC236}">
                <a16:creationId xmlns:a16="http://schemas.microsoft.com/office/drawing/2014/main" id="{F35CF9F5-66B1-AE79-94E8-F58076C0385E}"/>
              </a:ext>
            </a:extLst>
          </p:cNvPr>
          <p:cNvSpPr txBox="1"/>
          <p:nvPr/>
        </p:nvSpPr>
        <p:spPr>
          <a:xfrm>
            <a:off x="2624999" y="3791023"/>
            <a:ext cx="4520657" cy="461665"/>
          </a:xfrm>
          <a:prstGeom prst="rect">
            <a:avLst/>
          </a:prstGeom>
          <a:noFill/>
          <a:ln>
            <a:noFill/>
          </a:ln>
        </p:spPr>
        <p:style>
          <a:lnRef idx="0">
            <a:scrgbClr r="0" g="0" b="0"/>
          </a:lnRef>
          <a:fillRef idx="0">
            <a:scrgbClr r="0" g="0" b="0"/>
          </a:fillRef>
          <a:effectRef idx="0">
            <a:scrgbClr r="0" g="0" b="0"/>
          </a:effectRef>
          <a:fontRef idx="minor">
            <a:schemeClr val="accent5"/>
          </a:fontRef>
        </p:style>
        <p:txBody>
          <a:bodyPr wrap="square">
            <a:spAutoFit/>
          </a:bodyPr>
          <a:lstStyle/>
          <a:p>
            <a:r>
              <a:rPr lang="de-DE" sz="2400" dirty="0">
                <a:latin typeface="Arial" panose="020B0604020202020204" pitchFamily="34" charset="0"/>
                <a:cs typeface="Arial" panose="020B0604020202020204" pitchFamily="34" charset="0"/>
              </a:rPr>
              <a:t>Konsequenz: </a:t>
            </a:r>
            <a:r>
              <a:rPr lang="de-DE" sz="2400" dirty="0" err="1">
                <a:latin typeface="Arial" panose="020B0604020202020204" pitchFamily="34" charset="0"/>
                <a:cs typeface="Arial" panose="020B0604020202020204" pitchFamily="34" charset="0"/>
              </a:rPr>
              <a:t>Dexdor</a:t>
            </a:r>
            <a:r>
              <a:rPr lang="de-DE" sz="2400" dirty="0">
                <a:latin typeface="Arial" panose="020B0604020202020204" pitchFamily="34" charset="0"/>
                <a:cs typeface="Arial" panose="020B0604020202020204" pitchFamily="34" charset="0"/>
              </a:rPr>
              <a:t> für alle??</a:t>
            </a:r>
          </a:p>
        </p:txBody>
      </p:sp>
      <p:pic>
        <p:nvPicPr>
          <p:cNvPr id="9" name="Grafik 8" descr="Ein Bild, das Logo, Schrift, rot, Design enthält.&#10;&#10;KI-generierte Inhalte können fehlerhaft sein.">
            <a:extLst>
              <a:ext uri="{FF2B5EF4-FFF2-40B4-BE49-F238E27FC236}">
                <a16:creationId xmlns:a16="http://schemas.microsoft.com/office/drawing/2014/main" id="{B4754BF9-5978-4B37-26D2-37B42B1A27F4}"/>
              </a:ext>
            </a:extLst>
          </p:cNvPr>
          <p:cNvPicPr>
            <a:picLocks noChangeAspect="1"/>
          </p:cNvPicPr>
          <p:nvPr/>
        </p:nvPicPr>
        <p:blipFill>
          <a:blip r:embed="rId4"/>
          <a:stretch>
            <a:fillRect/>
          </a:stretch>
        </p:blipFill>
        <p:spPr>
          <a:xfrm>
            <a:off x="907995" y="3384182"/>
            <a:ext cx="805397" cy="1190801"/>
          </a:xfrm>
          <a:prstGeom prst="rect">
            <a:avLst/>
          </a:prstGeom>
        </p:spPr>
      </p:pic>
      <p:pic>
        <p:nvPicPr>
          <p:cNvPr id="11" name="Grafik 10">
            <a:extLst>
              <a:ext uri="{FF2B5EF4-FFF2-40B4-BE49-F238E27FC236}">
                <a16:creationId xmlns:a16="http://schemas.microsoft.com/office/drawing/2014/main" id="{6A9E91A2-9ECE-D2DB-4D5C-C35213C4FDCE}"/>
              </a:ext>
            </a:extLst>
          </p:cNvPr>
          <p:cNvPicPr>
            <a:picLocks noChangeAspect="1"/>
          </p:cNvPicPr>
          <p:nvPr/>
        </p:nvPicPr>
        <p:blipFill>
          <a:blip r:embed="rId5"/>
          <a:stretch>
            <a:fillRect/>
          </a:stretch>
        </p:blipFill>
        <p:spPr>
          <a:xfrm>
            <a:off x="899592" y="2618926"/>
            <a:ext cx="7572821" cy="5595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Grafik 12" descr="Ein Bild, das Text, Schrift, Screenshot enthält.&#10;&#10;KI-generierte Inhalte können fehlerhaft sein.">
            <a:extLst>
              <a:ext uri="{FF2B5EF4-FFF2-40B4-BE49-F238E27FC236}">
                <a16:creationId xmlns:a16="http://schemas.microsoft.com/office/drawing/2014/main" id="{55502A13-B229-282F-DC9B-03B9A65AABB2}"/>
              </a:ext>
            </a:extLst>
          </p:cNvPr>
          <p:cNvPicPr>
            <a:picLocks noChangeAspect="1"/>
          </p:cNvPicPr>
          <p:nvPr/>
        </p:nvPicPr>
        <p:blipFill>
          <a:blip r:embed="rId6"/>
          <a:stretch>
            <a:fillRect/>
          </a:stretch>
        </p:blipFill>
        <p:spPr>
          <a:xfrm>
            <a:off x="1748754" y="3257210"/>
            <a:ext cx="5398028" cy="1529290"/>
          </a:xfrm>
          <a:prstGeom prst="rect">
            <a:avLst/>
          </a:prstGeom>
        </p:spPr>
      </p:pic>
      <p:sp>
        <p:nvSpPr>
          <p:cNvPr id="17" name="Textfeld 16">
            <a:extLst>
              <a:ext uri="{FF2B5EF4-FFF2-40B4-BE49-F238E27FC236}">
                <a16:creationId xmlns:a16="http://schemas.microsoft.com/office/drawing/2014/main" id="{BB859CBE-9360-1020-E58F-6D97156F6F6D}"/>
              </a:ext>
            </a:extLst>
          </p:cNvPr>
          <p:cNvSpPr txBox="1"/>
          <p:nvPr/>
        </p:nvSpPr>
        <p:spPr>
          <a:xfrm>
            <a:off x="1422399" y="4897279"/>
            <a:ext cx="6852357" cy="246221"/>
          </a:xfrm>
          <a:prstGeom prst="rect">
            <a:avLst/>
          </a:prstGeom>
          <a:noFill/>
        </p:spPr>
        <p:txBody>
          <a:bodyPr wrap="square">
            <a:spAutoFit/>
          </a:bodyPr>
          <a:lstStyle/>
          <a:p>
            <a:r>
              <a:rPr lang="de-DE" sz="1000" dirty="0">
                <a:latin typeface="Arial" panose="020B0604020202020204" pitchFamily="34" charset="0"/>
                <a:cs typeface="Arial" panose="020B0604020202020204" pitchFamily="34" charset="0"/>
              </a:rPr>
              <a:t>https://www.bfarm.de/SharedDocs/Risikoinformationen/Pharmakovigilanz/DE/RHB/2022/rhb-dexmedetomidin.html</a:t>
            </a:r>
          </a:p>
        </p:txBody>
      </p:sp>
      <p:sp>
        <p:nvSpPr>
          <p:cNvPr id="2" name="Foliennummernplatzhalter 1">
            <a:extLst>
              <a:ext uri="{FF2B5EF4-FFF2-40B4-BE49-F238E27FC236}">
                <a16:creationId xmlns:a16="http://schemas.microsoft.com/office/drawing/2014/main" id="{8382B134-C306-AD6D-BAFB-9B70987EAA54}"/>
              </a:ext>
            </a:extLst>
          </p:cNvPr>
          <p:cNvSpPr>
            <a:spLocks noGrp="1"/>
          </p:cNvSpPr>
          <p:nvPr>
            <p:ph type="sldNum" sz="quarter" idx="4"/>
          </p:nvPr>
        </p:nvSpPr>
        <p:spPr/>
        <p:txBody>
          <a:bodyPr/>
          <a:lstStyle/>
          <a:p>
            <a:fld id="{50B1B3AD-80CD-4C4C-B9E6-D3174EA9BC3B}" type="slidenum">
              <a:rPr lang="de-DE" smtClean="0"/>
              <a:pPr/>
              <a:t>53</a:t>
            </a:fld>
            <a:endParaRPr lang="de-DE" dirty="0"/>
          </a:p>
        </p:txBody>
      </p:sp>
    </p:spTree>
    <p:extLst>
      <p:ext uri="{BB962C8B-B14F-4D97-AF65-F5344CB8AC3E}">
        <p14:creationId xmlns:p14="http://schemas.microsoft.com/office/powerpoint/2010/main" val="168157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C46B80EC-685E-7488-43F5-1C0C477566A8}"/>
              </a:ext>
            </a:extLst>
          </p:cNvPr>
          <p:cNvSpPr>
            <a:spLocks noGrp="1"/>
          </p:cNvSpPr>
          <p:nvPr>
            <p:ph type="sldNum" sz="quarter" idx="4"/>
          </p:nvPr>
        </p:nvSpPr>
        <p:spPr/>
        <p:txBody>
          <a:bodyPr/>
          <a:lstStyle/>
          <a:p>
            <a:fld id="{50B1B3AD-80CD-4C4C-B9E6-D3174EA9BC3B}" type="slidenum">
              <a:rPr lang="de-DE" smtClean="0"/>
              <a:pPr/>
              <a:t>54</a:t>
            </a:fld>
            <a:endParaRPr lang="de-DE" dirty="0"/>
          </a:p>
        </p:txBody>
      </p:sp>
      <p:pic>
        <p:nvPicPr>
          <p:cNvPr id="4" name="Grafik 3">
            <a:extLst>
              <a:ext uri="{FF2B5EF4-FFF2-40B4-BE49-F238E27FC236}">
                <a16:creationId xmlns:a16="http://schemas.microsoft.com/office/drawing/2014/main" id="{5995F6FF-ECB1-C930-63B2-8070018BB9B2}"/>
              </a:ext>
            </a:extLst>
          </p:cNvPr>
          <p:cNvPicPr>
            <a:picLocks noChangeAspect="1"/>
          </p:cNvPicPr>
          <p:nvPr/>
        </p:nvPicPr>
        <p:blipFill>
          <a:blip r:embed="rId2"/>
          <a:stretch>
            <a:fillRect/>
          </a:stretch>
        </p:blipFill>
        <p:spPr>
          <a:xfrm>
            <a:off x="21684" y="26445"/>
            <a:ext cx="4362450" cy="4876800"/>
          </a:xfrm>
          <a:prstGeom prst="rect">
            <a:avLst/>
          </a:prstGeom>
        </p:spPr>
      </p:pic>
      <p:sp>
        <p:nvSpPr>
          <p:cNvPr id="6" name="Textfeld 5">
            <a:extLst>
              <a:ext uri="{FF2B5EF4-FFF2-40B4-BE49-F238E27FC236}">
                <a16:creationId xmlns:a16="http://schemas.microsoft.com/office/drawing/2014/main" id="{366FC0A7-A0A8-E578-B62D-14D5CC41A224}"/>
              </a:ext>
            </a:extLst>
          </p:cNvPr>
          <p:cNvSpPr txBox="1"/>
          <p:nvPr/>
        </p:nvSpPr>
        <p:spPr>
          <a:xfrm>
            <a:off x="2098134" y="4836795"/>
            <a:ext cx="4572000" cy="246221"/>
          </a:xfrm>
          <a:prstGeom prst="rect">
            <a:avLst/>
          </a:prstGeom>
          <a:noFill/>
        </p:spPr>
        <p:txBody>
          <a:bodyPr wrap="square">
            <a:spAutoFit/>
          </a:bodyPr>
          <a:lstStyle/>
          <a:p>
            <a:r>
              <a:rPr lang="de-DE" sz="1000" dirty="0" err="1">
                <a:latin typeface="Arial" panose="020B0604020202020204" pitchFamily="34" charset="0"/>
                <a:cs typeface="Arial" panose="020B0604020202020204" pitchFamily="34" charset="0"/>
              </a:rPr>
              <a:t>Anästh</a:t>
            </a:r>
            <a:r>
              <a:rPr lang="de-DE" sz="1000" dirty="0">
                <a:latin typeface="Arial" panose="020B0604020202020204" pitchFamily="34" charset="0"/>
                <a:cs typeface="Arial" panose="020B0604020202020204" pitchFamily="34" charset="0"/>
              </a:rPr>
              <a:t> </a:t>
            </a:r>
            <a:r>
              <a:rPr lang="de-DE" sz="1000" dirty="0" err="1">
                <a:latin typeface="Arial" panose="020B0604020202020204" pitchFamily="34" charset="0"/>
                <a:cs typeface="Arial" panose="020B0604020202020204" pitchFamily="34" charset="0"/>
              </a:rPr>
              <a:t>Intensivmed</a:t>
            </a:r>
            <a:r>
              <a:rPr lang="de-DE" sz="1000" dirty="0">
                <a:latin typeface="Arial" panose="020B0604020202020204" pitchFamily="34" charset="0"/>
                <a:cs typeface="Arial" panose="020B0604020202020204" pitchFamily="34" charset="0"/>
              </a:rPr>
              <a:t> 2022;63:297–306</a:t>
            </a:r>
          </a:p>
        </p:txBody>
      </p:sp>
      <p:sp>
        <p:nvSpPr>
          <p:cNvPr id="7" name="Textfeld 6">
            <a:extLst>
              <a:ext uri="{FF2B5EF4-FFF2-40B4-BE49-F238E27FC236}">
                <a16:creationId xmlns:a16="http://schemas.microsoft.com/office/drawing/2014/main" id="{9A8228BE-A554-1F2C-8E37-3D990507BAA1}"/>
              </a:ext>
            </a:extLst>
          </p:cNvPr>
          <p:cNvSpPr txBox="1"/>
          <p:nvPr/>
        </p:nvSpPr>
        <p:spPr>
          <a:xfrm>
            <a:off x="4932040" y="627534"/>
            <a:ext cx="4572000" cy="400110"/>
          </a:xfrm>
          <a:prstGeom prst="rect">
            <a:avLst/>
          </a:prstGeom>
          <a:noFill/>
        </p:spPr>
        <p:txBody>
          <a:bodyPr wrap="square" rtlCol="0">
            <a:spAutoFit/>
          </a:bodyPr>
          <a:lstStyle/>
          <a:p>
            <a:r>
              <a:rPr lang="de-DE" sz="2000" b="1" dirty="0">
                <a:solidFill>
                  <a:srgbClr val="0056A2"/>
                </a:solidFill>
                <a:latin typeface="Arial" panose="020B0604020202020204" pitchFamily="34" charset="0"/>
                <a:cs typeface="Arial" panose="020B0604020202020204" pitchFamily="34" charset="0"/>
              </a:rPr>
              <a:t>Und was ist mit Melatonin???</a:t>
            </a:r>
          </a:p>
        </p:txBody>
      </p:sp>
      <p:sp>
        <p:nvSpPr>
          <p:cNvPr id="8" name="Textfeld 7">
            <a:extLst>
              <a:ext uri="{FF2B5EF4-FFF2-40B4-BE49-F238E27FC236}">
                <a16:creationId xmlns:a16="http://schemas.microsoft.com/office/drawing/2014/main" id="{17EADCFF-91EF-4B3F-5C28-5D3CB465AD0F}"/>
              </a:ext>
            </a:extLst>
          </p:cNvPr>
          <p:cNvSpPr txBox="1"/>
          <p:nvPr/>
        </p:nvSpPr>
        <p:spPr>
          <a:xfrm>
            <a:off x="4788024" y="1203598"/>
            <a:ext cx="4111044" cy="3754874"/>
          </a:xfrm>
          <a:prstGeom prst="rect">
            <a:avLst/>
          </a:prstGeom>
          <a:noFill/>
        </p:spPr>
        <p:txBody>
          <a:bodyPr wrap="square" rtlCol="0">
            <a:spAutoFit/>
          </a:bodyPr>
          <a:lstStyle/>
          <a:p>
            <a:pPr marL="285750" indent="-285750">
              <a:buClr>
                <a:srgbClr val="0056A2"/>
              </a:buClr>
              <a:buFont typeface="Arial" panose="020B0604020202020204" pitchFamily="34" charset="0"/>
              <a:buChar char="•"/>
            </a:pPr>
            <a:r>
              <a:rPr lang="de-DE" sz="2000" dirty="0" err="1">
                <a:latin typeface="Arial" panose="020B0604020202020204" pitchFamily="34" charset="0"/>
                <a:cs typeface="Arial" panose="020B0604020202020204" pitchFamily="34" charset="0"/>
              </a:rPr>
              <a:t>Melatoninbildung</a:t>
            </a:r>
            <a:r>
              <a:rPr lang="de-DE" sz="2000" dirty="0">
                <a:latin typeface="Arial" panose="020B0604020202020204" pitchFamily="34" charset="0"/>
                <a:cs typeface="Arial" panose="020B0604020202020204" pitchFamily="34" charset="0"/>
              </a:rPr>
              <a:t> ist bei ITS-PatientInnen gestört</a:t>
            </a:r>
          </a:p>
          <a:p>
            <a:pPr marL="285750" indent="-285750">
              <a:buClr>
                <a:srgbClr val="0056A2"/>
              </a:buClr>
              <a:buFont typeface="Arial" panose="020B0604020202020204" pitchFamily="34" charset="0"/>
              <a:buChar char="•"/>
            </a:pPr>
            <a:r>
              <a:rPr lang="de-DE" sz="2000" dirty="0">
                <a:latin typeface="Arial" panose="020B0604020202020204" pitchFamily="34" charset="0"/>
                <a:cs typeface="Arial" panose="020B0604020202020204" pitchFamily="34" charset="0"/>
              </a:rPr>
              <a:t>antioxidative Eigenschaften, Neuroprotektion </a:t>
            </a:r>
          </a:p>
          <a:p>
            <a:pPr marL="285750" indent="-285750">
              <a:buClr>
                <a:srgbClr val="0056A2"/>
              </a:buClr>
              <a:buFont typeface="Arial" panose="020B0604020202020204" pitchFamily="34" charset="0"/>
              <a:buChar char="•"/>
            </a:pPr>
            <a:r>
              <a:rPr lang="de-DE" sz="2000" dirty="0">
                <a:latin typeface="Arial" panose="020B0604020202020204" pitchFamily="34" charset="0"/>
                <a:cs typeface="Arial" panose="020B0604020202020204" pitchFamily="34" charset="0"/>
              </a:rPr>
              <a:t>Gabe enteral, parenteral &amp; </a:t>
            </a:r>
            <a:br>
              <a:rPr lang="de-DE" sz="2000" dirty="0">
                <a:latin typeface="Arial" panose="020B0604020202020204" pitchFamily="34" charset="0"/>
                <a:cs typeface="Arial" panose="020B0604020202020204" pitchFamily="34" charset="0"/>
              </a:rPr>
            </a:br>
            <a:r>
              <a:rPr lang="de-DE" sz="2000" dirty="0" err="1">
                <a:latin typeface="Arial" panose="020B0604020202020204" pitchFamily="34" charset="0"/>
                <a:cs typeface="Arial" panose="020B0604020202020204" pitchFamily="34" charset="0"/>
              </a:rPr>
              <a:t>p.o</a:t>
            </a:r>
            <a:r>
              <a:rPr lang="de-DE" sz="2000" dirty="0">
                <a:latin typeface="Arial" panose="020B0604020202020204" pitchFamily="34" charset="0"/>
                <a:cs typeface="Arial" panose="020B0604020202020204" pitchFamily="34" charset="0"/>
              </a:rPr>
              <a:t>. möglich, d. h. auch bei </a:t>
            </a:r>
            <a:br>
              <a:rPr lang="de-DE" sz="2000" dirty="0">
                <a:latin typeface="Arial" panose="020B0604020202020204" pitchFamily="34" charset="0"/>
                <a:cs typeface="Arial" panose="020B0604020202020204" pitchFamily="34" charset="0"/>
              </a:rPr>
            </a:br>
            <a:r>
              <a:rPr lang="de-DE" sz="2000" dirty="0">
                <a:latin typeface="Arial" panose="020B0604020202020204" pitchFamily="34" charset="0"/>
                <a:cs typeface="Arial" panose="020B0604020202020204" pitchFamily="34" charset="0"/>
              </a:rPr>
              <a:t>intubierten PatientInnen</a:t>
            </a:r>
          </a:p>
          <a:p>
            <a:pPr marL="342900" indent="-342900">
              <a:buClr>
                <a:srgbClr val="0056A2"/>
              </a:buClr>
              <a:buFont typeface="Arial" panose="020B0604020202020204" pitchFamily="34" charset="0"/>
              <a:buChar char="•"/>
            </a:pPr>
            <a:r>
              <a:rPr lang="de-DE" sz="2000" dirty="0">
                <a:latin typeface="Arial" panose="020B0604020202020204" pitchFamily="34" charset="0"/>
                <a:cs typeface="Arial" panose="020B0604020202020204" pitchFamily="34" charset="0"/>
              </a:rPr>
              <a:t>0,5mg-3mg/Tag scheint am günstigsten zu sein</a:t>
            </a:r>
          </a:p>
          <a:p>
            <a:pPr marL="342900" indent="-342900">
              <a:buClr>
                <a:srgbClr val="0056A2"/>
              </a:buClr>
              <a:buFont typeface="Arial" panose="020B0604020202020204" pitchFamily="34" charset="0"/>
              <a:buChar char="•"/>
            </a:pPr>
            <a:r>
              <a:rPr lang="de-DE" sz="2000" dirty="0">
                <a:latin typeface="Arial" panose="020B0604020202020204" pitchFamily="34" charset="0"/>
                <a:cs typeface="Arial" panose="020B0604020202020204" pitchFamily="34" charset="0"/>
              </a:rPr>
              <a:t>Nebenwirkungsprofil gut</a:t>
            </a:r>
          </a:p>
          <a:p>
            <a:pPr marL="342900" indent="-342900">
              <a:buClr>
                <a:srgbClr val="0056A2"/>
              </a:buClr>
              <a:buFont typeface="Arial" panose="020B0604020202020204" pitchFamily="34" charset="0"/>
              <a:buChar char="•"/>
            </a:pPr>
            <a:r>
              <a:rPr lang="de-DE" sz="2000" dirty="0">
                <a:latin typeface="Arial" panose="020B0604020202020204" pitchFamily="34" charset="0"/>
                <a:cs typeface="Arial" panose="020B0604020202020204" pitchFamily="34" charset="0"/>
              </a:rPr>
              <a:t>KI: schwere Leberinsuffizienz</a:t>
            </a:r>
          </a:p>
          <a:p>
            <a:pPr marL="285750" indent="-285750">
              <a:buClr>
                <a:srgbClr val="0056A2"/>
              </a:buClr>
              <a:buFont typeface="Arial" panose="020B0604020202020204" pitchFamily="34" charset="0"/>
              <a:buChar char="•"/>
            </a:pPr>
            <a:endParaRPr lang="de-DE"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146177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Text, Screenshot, Schrift enthält.&#10;&#10;KI-generierte Inhalte können fehlerhaft sein.">
            <a:extLst>
              <a:ext uri="{FF2B5EF4-FFF2-40B4-BE49-F238E27FC236}">
                <a16:creationId xmlns:a16="http://schemas.microsoft.com/office/drawing/2014/main" id="{081A46B0-5F40-4D4A-481A-91ACD99034A4}"/>
              </a:ext>
            </a:extLst>
          </p:cNvPr>
          <p:cNvPicPr>
            <a:picLocks noChangeAspect="1"/>
          </p:cNvPicPr>
          <p:nvPr/>
        </p:nvPicPr>
        <p:blipFill>
          <a:blip r:embed="rId3"/>
          <a:stretch>
            <a:fillRect/>
          </a:stretch>
        </p:blipFill>
        <p:spPr>
          <a:xfrm>
            <a:off x="201356" y="2207815"/>
            <a:ext cx="5381155" cy="1397031"/>
          </a:xfrm>
          <a:prstGeom prst="rect">
            <a:avLst/>
          </a:prstGeom>
          <a:ln>
            <a:noFill/>
          </a:ln>
          <a:effectLst>
            <a:outerShdw blurRad="292100" dist="139700" dir="2700000" algn="tl" rotWithShape="0">
              <a:srgbClr val="333333">
                <a:alpha val="65000"/>
              </a:srgbClr>
            </a:outerShdw>
          </a:effectLst>
        </p:spPr>
      </p:pic>
      <p:sp>
        <p:nvSpPr>
          <p:cNvPr id="2" name="Titel 1">
            <a:extLst>
              <a:ext uri="{FF2B5EF4-FFF2-40B4-BE49-F238E27FC236}">
                <a16:creationId xmlns:a16="http://schemas.microsoft.com/office/drawing/2014/main" id="{4A265241-6520-476A-FAD3-DC3D9D43A3C3}"/>
              </a:ext>
            </a:extLst>
          </p:cNvPr>
          <p:cNvSpPr>
            <a:spLocks noGrp="1"/>
          </p:cNvSpPr>
          <p:nvPr>
            <p:ph type="title"/>
          </p:nvPr>
        </p:nvSpPr>
        <p:spPr>
          <a:xfrm>
            <a:off x="232488" y="843557"/>
            <a:ext cx="8659992" cy="1068369"/>
          </a:xfrm>
        </p:spPr>
        <p:txBody>
          <a:bodyPr/>
          <a:lstStyle/>
          <a:p>
            <a:r>
              <a:rPr lang="en-US" sz="2600" dirty="0">
                <a:solidFill>
                  <a:schemeClr val="tx1"/>
                </a:solidFill>
              </a:rPr>
              <a:t>Preventive effects of ramelteon* on delirium: </a:t>
            </a:r>
            <a:br>
              <a:rPr lang="en-US" sz="2600" dirty="0">
                <a:solidFill>
                  <a:schemeClr val="tx1"/>
                </a:solidFill>
              </a:rPr>
            </a:br>
            <a:r>
              <a:rPr lang="en-US" sz="2600" dirty="0">
                <a:solidFill>
                  <a:schemeClr val="tx1"/>
                </a:solidFill>
              </a:rPr>
              <a:t>a randomized placebo-controlled trial</a:t>
            </a:r>
            <a:r>
              <a:rPr lang="en-US" dirty="0"/>
              <a:t/>
            </a:r>
            <a:br>
              <a:rPr lang="en-US" dirty="0"/>
            </a:br>
            <a:endParaRPr lang="de-DE" dirty="0"/>
          </a:p>
        </p:txBody>
      </p:sp>
      <p:sp>
        <p:nvSpPr>
          <p:cNvPr id="4" name="Textfeld 3">
            <a:extLst>
              <a:ext uri="{FF2B5EF4-FFF2-40B4-BE49-F238E27FC236}">
                <a16:creationId xmlns:a16="http://schemas.microsoft.com/office/drawing/2014/main" id="{F6671F61-3B3F-88B2-E2A1-84701AAAE4E3}"/>
              </a:ext>
            </a:extLst>
          </p:cNvPr>
          <p:cNvSpPr txBox="1"/>
          <p:nvPr/>
        </p:nvSpPr>
        <p:spPr>
          <a:xfrm>
            <a:off x="283518" y="1687395"/>
            <a:ext cx="2089145" cy="276999"/>
          </a:xfrm>
          <a:prstGeom prst="rect">
            <a:avLst/>
          </a:prstGeom>
          <a:noFill/>
        </p:spPr>
        <p:txBody>
          <a:bodyPr wrap="square">
            <a:spAutoFit/>
          </a:bodyPr>
          <a:lstStyle/>
          <a:p>
            <a:r>
              <a:rPr lang="de-DE" sz="1200" b="0" dirty="0">
                <a:latin typeface="Arial" panose="020B0604020202020204" pitchFamily="34" charset="0"/>
                <a:cs typeface="Arial" panose="020B0604020202020204" pitchFamily="34" charset="0"/>
              </a:rPr>
              <a:t>*Melatonin-Agonist</a:t>
            </a:r>
            <a:endParaRPr lang="de-DE" sz="1800" b="0" dirty="0">
              <a:latin typeface="Arial" panose="020B0604020202020204" pitchFamily="34" charset="0"/>
              <a:cs typeface="Arial" panose="020B0604020202020204" pitchFamily="34" charset="0"/>
            </a:endParaRPr>
          </a:p>
        </p:txBody>
      </p:sp>
      <p:sp>
        <p:nvSpPr>
          <p:cNvPr id="5" name="Textfeld 4">
            <a:extLst>
              <a:ext uri="{FF2B5EF4-FFF2-40B4-BE49-F238E27FC236}">
                <a16:creationId xmlns:a16="http://schemas.microsoft.com/office/drawing/2014/main" id="{D493B0C8-1FA8-2B2F-DC4E-C06C8D6FCBCE}"/>
              </a:ext>
            </a:extLst>
          </p:cNvPr>
          <p:cNvSpPr txBox="1"/>
          <p:nvPr/>
        </p:nvSpPr>
        <p:spPr>
          <a:xfrm>
            <a:off x="6040165" y="4731990"/>
            <a:ext cx="3103835" cy="246221"/>
          </a:xfrm>
          <a:prstGeom prst="rect">
            <a:avLst/>
          </a:prstGeom>
          <a:noFill/>
        </p:spPr>
        <p:txBody>
          <a:bodyPr wrap="square">
            <a:spAutoFit/>
          </a:bodyPr>
          <a:lstStyle/>
          <a:p>
            <a:r>
              <a:rPr lang="de-DE" sz="1000" b="0" i="0" dirty="0">
                <a:solidFill>
                  <a:srgbClr val="212121"/>
                </a:solidFill>
                <a:effectLst/>
                <a:latin typeface="Arial" panose="020B0604020202020204" pitchFamily="34" charset="0"/>
                <a:cs typeface="Arial" panose="020B0604020202020204" pitchFamily="34" charset="0"/>
              </a:rPr>
              <a:t> JAMA </a:t>
            </a:r>
            <a:r>
              <a:rPr lang="de-DE" sz="1000" b="0" i="0" dirty="0" err="1">
                <a:solidFill>
                  <a:srgbClr val="212121"/>
                </a:solidFill>
                <a:effectLst/>
                <a:latin typeface="Arial" panose="020B0604020202020204" pitchFamily="34" charset="0"/>
                <a:cs typeface="Arial" panose="020B0604020202020204" pitchFamily="34" charset="0"/>
              </a:rPr>
              <a:t>Psychiatry</a:t>
            </a:r>
            <a:r>
              <a:rPr lang="de-DE" sz="1000" b="0" i="0" dirty="0">
                <a:solidFill>
                  <a:srgbClr val="212121"/>
                </a:solidFill>
                <a:effectLst/>
                <a:latin typeface="Arial" panose="020B0604020202020204" pitchFamily="34" charset="0"/>
                <a:cs typeface="Arial" panose="020B0604020202020204" pitchFamily="34" charset="0"/>
              </a:rPr>
              <a:t>. 2014 Apr;71(4):397-403</a:t>
            </a:r>
            <a:endParaRPr lang="de-DE" sz="1000" dirty="0">
              <a:latin typeface="Arial" panose="020B0604020202020204" pitchFamily="34" charset="0"/>
              <a:cs typeface="Arial" panose="020B0604020202020204" pitchFamily="34" charset="0"/>
            </a:endParaRPr>
          </a:p>
        </p:txBody>
      </p:sp>
      <p:pic>
        <p:nvPicPr>
          <p:cNvPr id="7" name="Grafik 6" descr="Ein Bild, das Text, Screenshot, parallel, Diagramm enthält.">
            <a:extLst>
              <a:ext uri="{FF2B5EF4-FFF2-40B4-BE49-F238E27FC236}">
                <a16:creationId xmlns:a16="http://schemas.microsoft.com/office/drawing/2014/main" id="{840ACD0B-C23C-2B10-BBD1-15FA8E7231F5}"/>
              </a:ext>
            </a:extLst>
          </p:cNvPr>
          <p:cNvPicPr>
            <a:picLocks noChangeAspect="1"/>
          </p:cNvPicPr>
          <p:nvPr/>
        </p:nvPicPr>
        <p:blipFill>
          <a:blip r:embed="rId4"/>
          <a:stretch>
            <a:fillRect/>
          </a:stretch>
        </p:blipFill>
        <p:spPr>
          <a:xfrm>
            <a:off x="5982340" y="1833872"/>
            <a:ext cx="2624928" cy="270562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8" name="Textfeld 7">
            <a:extLst>
              <a:ext uri="{FF2B5EF4-FFF2-40B4-BE49-F238E27FC236}">
                <a16:creationId xmlns:a16="http://schemas.microsoft.com/office/drawing/2014/main" id="{A7DE2FC3-834A-F83B-DCEF-0E2976E52348}"/>
              </a:ext>
            </a:extLst>
          </p:cNvPr>
          <p:cNvSpPr txBox="1"/>
          <p:nvPr/>
        </p:nvSpPr>
        <p:spPr>
          <a:xfrm>
            <a:off x="255331" y="3931770"/>
            <a:ext cx="5727009" cy="923330"/>
          </a:xfrm>
          <a:prstGeom prst="rect">
            <a:avLst/>
          </a:prstGeom>
          <a:noFill/>
        </p:spPr>
        <p:txBody>
          <a:bodyPr wrap="square" rtlCol="0">
            <a:spAutoFit/>
          </a:bodyPr>
          <a:lstStyle/>
          <a:p>
            <a:r>
              <a:rPr lang="de-DE" dirty="0">
                <a:latin typeface="Arial" panose="020B0604020202020204" pitchFamily="34" charset="0"/>
                <a:cs typeface="Arial" panose="020B0604020202020204" pitchFamily="34" charset="0"/>
              </a:rPr>
              <a:t>S3 LL (2020) empfiehlt Melatonin/ -analoga</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zur Wiederherstellung des Tag-/Nacht-Rhythmus präventiv und therapeutisch beim älteren Menschen</a:t>
            </a:r>
          </a:p>
        </p:txBody>
      </p:sp>
      <p:sp>
        <p:nvSpPr>
          <p:cNvPr id="3" name="Foliennummernplatzhalter 2">
            <a:extLst>
              <a:ext uri="{FF2B5EF4-FFF2-40B4-BE49-F238E27FC236}">
                <a16:creationId xmlns:a16="http://schemas.microsoft.com/office/drawing/2014/main" id="{393B9E33-A0A4-621B-E254-9412A0415804}"/>
              </a:ext>
            </a:extLst>
          </p:cNvPr>
          <p:cNvSpPr>
            <a:spLocks noGrp="1"/>
          </p:cNvSpPr>
          <p:nvPr>
            <p:ph type="sldNum" sz="quarter" idx="4"/>
          </p:nvPr>
        </p:nvSpPr>
        <p:spPr/>
        <p:txBody>
          <a:bodyPr/>
          <a:lstStyle/>
          <a:p>
            <a:fld id="{50B1B3AD-80CD-4C4C-B9E6-D3174EA9BC3B}" type="slidenum">
              <a:rPr lang="de-DE" smtClean="0"/>
              <a:pPr/>
              <a:t>55</a:t>
            </a:fld>
            <a:endParaRPr lang="de-DE" dirty="0"/>
          </a:p>
        </p:txBody>
      </p:sp>
    </p:spTree>
    <p:extLst>
      <p:ext uri="{BB962C8B-B14F-4D97-AF65-F5344CB8AC3E}">
        <p14:creationId xmlns:p14="http://schemas.microsoft.com/office/powerpoint/2010/main" val="18156483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m 3">
            <a:extLst>
              <a:ext uri="{FF2B5EF4-FFF2-40B4-BE49-F238E27FC236}">
                <a16:creationId xmlns:a16="http://schemas.microsoft.com/office/drawing/2014/main" id="{CB4E12C2-4844-05D6-7360-E250A52370B3}"/>
              </a:ext>
            </a:extLst>
          </p:cNvPr>
          <p:cNvGraphicFramePr/>
          <p:nvPr>
            <p:extLst>
              <p:ext uri="{D42A27DB-BD31-4B8C-83A1-F6EECF244321}">
                <p14:modId xmlns:p14="http://schemas.microsoft.com/office/powerpoint/2010/main" val="4245724637"/>
              </p:ext>
            </p:extLst>
          </p:nvPr>
        </p:nvGraphicFramePr>
        <p:xfrm>
          <a:off x="1446270" y="158044"/>
          <a:ext cx="6534975" cy="40865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Grafik 11" descr="Warnung mit einfarbiger Füllung">
            <a:extLst>
              <a:ext uri="{FF2B5EF4-FFF2-40B4-BE49-F238E27FC236}">
                <a16:creationId xmlns:a16="http://schemas.microsoft.com/office/drawing/2014/main" id="{0B80A5B8-4B39-BBEF-1B0C-D3B81A2C3636}"/>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1672669" y="4276170"/>
            <a:ext cx="664130" cy="664130"/>
          </a:xfrm>
          <a:prstGeom prst="rect">
            <a:avLst/>
          </a:prstGeom>
        </p:spPr>
      </p:pic>
      <p:sp>
        <p:nvSpPr>
          <p:cNvPr id="18" name="Title 1">
            <a:extLst>
              <a:ext uri="{FF2B5EF4-FFF2-40B4-BE49-F238E27FC236}">
                <a16:creationId xmlns:a16="http://schemas.microsoft.com/office/drawing/2014/main" id="{316F565A-4FAC-3C17-886D-8E13CC29C0A8}"/>
              </a:ext>
            </a:extLst>
          </p:cNvPr>
          <p:cNvSpPr txBox="1">
            <a:spLocks/>
          </p:cNvSpPr>
          <p:nvPr/>
        </p:nvSpPr>
        <p:spPr>
          <a:xfrm>
            <a:off x="2886989" y="3974949"/>
            <a:ext cx="4224643" cy="70848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rgbClr val="0056A2"/>
                </a:solidFill>
                <a:latin typeface="Arial" panose="020B0604020202020204" pitchFamily="34" charset="0"/>
                <a:ea typeface="+mj-ea"/>
                <a:cs typeface="Arial" panose="020B0604020202020204" pitchFamily="34" charset="0"/>
              </a:defRPr>
            </a:lvl1pPr>
          </a:lstStyle>
          <a:p>
            <a:r>
              <a:rPr lang="en-US" dirty="0">
                <a:solidFill>
                  <a:schemeClr val="accent3">
                    <a:lumMod val="75000"/>
                  </a:schemeClr>
                </a:solidFill>
              </a:rPr>
              <a:t>   Take Home Message</a:t>
            </a:r>
          </a:p>
        </p:txBody>
      </p:sp>
      <p:sp>
        <p:nvSpPr>
          <p:cNvPr id="17" name="Textfeld 16">
            <a:extLst>
              <a:ext uri="{FF2B5EF4-FFF2-40B4-BE49-F238E27FC236}">
                <a16:creationId xmlns:a16="http://schemas.microsoft.com/office/drawing/2014/main" id="{B948BCC7-0073-1CD3-9F5C-EAD325D3DB8F}"/>
              </a:ext>
            </a:extLst>
          </p:cNvPr>
          <p:cNvSpPr txBox="1"/>
          <p:nvPr/>
        </p:nvSpPr>
        <p:spPr>
          <a:xfrm>
            <a:off x="2559370" y="3830283"/>
            <a:ext cx="5715385" cy="1200329"/>
          </a:xfrm>
          <a:prstGeom prst="rect">
            <a:avLst/>
          </a:prstGeom>
          <a:solidFill>
            <a:schemeClr val="bg1"/>
          </a:solidFill>
          <a:ln w="38100">
            <a:solidFill>
              <a:srgbClr val="FF0000"/>
            </a:solidFill>
          </a:ln>
        </p:spPr>
        <p:txBody>
          <a:bodyPr wrap="square" rtlCol="0">
            <a:spAutoFit/>
          </a:bodyPr>
          <a:lstStyle/>
          <a:p>
            <a:r>
              <a:rPr lang="de-DE" dirty="0">
                <a:latin typeface="Arial" panose="020B0604020202020204" pitchFamily="34" charset="0"/>
                <a:cs typeface="Arial" panose="020B0604020202020204" pitchFamily="34" charset="0"/>
              </a:rPr>
              <a:t>DRAN DENKEN &amp; AUFTRETEN VERHINDERN!</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FRÜHERKENNUNG ERFORDERT ASSESSMENT. DELIRMANAGEMENT IST INTERDISZIPLINÄRE &amp; </a:t>
            </a:r>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-PROFESSIONELLE AUFGABE!</a:t>
            </a:r>
          </a:p>
        </p:txBody>
      </p:sp>
      <p:sp>
        <p:nvSpPr>
          <p:cNvPr id="3" name="Textfeld 2">
            <a:extLst>
              <a:ext uri="{FF2B5EF4-FFF2-40B4-BE49-F238E27FC236}">
                <a16:creationId xmlns:a16="http://schemas.microsoft.com/office/drawing/2014/main" id="{E61409CF-3F52-6E2D-33B0-B558D4033428}"/>
              </a:ext>
            </a:extLst>
          </p:cNvPr>
          <p:cNvSpPr txBox="1"/>
          <p:nvPr/>
        </p:nvSpPr>
        <p:spPr>
          <a:xfrm rot="16200000" flipH="1">
            <a:off x="-1779672" y="2234205"/>
            <a:ext cx="4759676" cy="584775"/>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de-DE" sz="3200" dirty="0">
                <a:latin typeface="Arial" panose="020B0604020202020204" pitchFamily="34" charset="0"/>
                <a:cs typeface="Arial" panose="020B0604020202020204" pitchFamily="34" charset="0"/>
              </a:rPr>
              <a:t>TAKE HOME MESSAGE</a:t>
            </a:r>
          </a:p>
        </p:txBody>
      </p:sp>
      <p:sp>
        <p:nvSpPr>
          <p:cNvPr id="2" name="Foliennummernplatzhalter 1">
            <a:extLst>
              <a:ext uri="{FF2B5EF4-FFF2-40B4-BE49-F238E27FC236}">
                <a16:creationId xmlns:a16="http://schemas.microsoft.com/office/drawing/2014/main" id="{791E1343-A5DF-98C7-95D0-7623464D9B85}"/>
              </a:ext>
            </a:extLst>
          </p:cNvPr>
          <p:cNvSpPr>
            <a:spLocks noGrp="1"/>
          </p:cNvSpPr>
          <p:nvPr>
            <p:ph type="sldNum" sz="quarter" idx="4"/>
          </p:nvPr>
        </p:nvSpPr>
        <p:spPr/>
        <p:txBody>
          <a:bodyPr/>
          <a:lstStyle/>
          <a:p>
            <a:fld id="{50B1B3AD-80CD-4C4C-B9E6-D3174EA9BC3B}" type="slidenum">
              <a:rPr lang="de-DE" smtClean="0"/>
              <a:pPr/>
              <a:t>56</a:t>
            </a:fld>
            <a:endParaRPr lang="de-DE" dirty="0"/>
          </a:p>
        </p:txBody>
      </p:sp>
    </p:spTree>
    <p:extLst>
      <p:ext uri="{BB962C8B-B14F-4D97-AF65-F5344CB8AC3E}">
        <p14:creationId xmlns:p14="http://schemas.microsoft.com/office/powerpoint/2010/main" val="3626038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strVal val="#ppt_w+.3"/>
                                          </p:val>
                                        </p:tav>
                                        <p:tav tm="100000">
                                          <p:val>
                                            <p:strVal val="#ppt_w"/>
                                          </p:val>
                                        </p:tav>
                                      </p:tavLst>
                                    </p:anim>
                                    <p:anim calcmode="lin" valueType="num">
                                      <p:cBhvr>
                                        <p:cTn id="8" dur="1000" fill="hold"/>
                                        <p:tgtEl>
                                          <p:spTgt spid="17"/>
                                        </p:tgtEl>
                                        <p:attrNameLst>
                                          <p:attrName>ppt_h</p:attrName>
                                        </p:attrNameLst>
                                      </p:cBhvr>
                                      <p:tavLst>
                                        <p:tav tm="0">
                                          <p:val>
                                            <p:strVal val="#ppt_h"/>
                                          </p:val>
                                        </p:tav>
                                        <p:tav tm="100000">
                                          <p:val>
                                            <p:strVal val="#ppt_h"/>
                                          </p:val>
                                        </p:tav>
                                      </p:tavLst>
                                    </p:anim>
                                    <p:animEffect transition="in" filter="fade">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descr="Ein Bild, das Kleidung, Person, Schuhwerk, Mann enthält.&#10;&#10;KI-generierte Inhalte können fehlerhaft sein.">
            <a:extLst>
              <a:ext uri="{FF2B5EF4-FFF2-40B4-BE49-F238E27FC236}">
                <a16:creationId xmlns:a16="http://schemas.microsoft.com/office/drawing/2014/main" id="{C5840732-0E02-CDC9-A59F-0B98875A6D31}"/>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rcRect r="3" b="504"/>
          <a:stretch>
            <a:fillRect/>
          </a:stretch>
        </p:blipFill>
        <p:spPr>
          <a:xfrm>
            <a:off x="403919" y="1503387"/>
            <a:ext cx="4244280" cy="28083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Inhaltsplatzhalter 2"/>
          <p:cNvSpPr>
            <a:spLocks noGrp="1"/>
          </p:cNvSpPr>
          <p:nvPr>
            <p:ph sz="half" idx="2"/>
          </p:nvPr>
        </p:nvSpPr>
        <p:spPr>
          <a:xfrm>
            <a:off x="4648200" y="843558"/>
            <a:ext cx="4244280" cy="3672408"/>
          </a:xfrm>
        </p:spPr>
        <p:txBody>
          <a:bodyPr>
            <a:normAutofit/>
          </a:bodyPr>
          <a:lstStyle/>
          <a:p>
            <a:r>
              <a:rPr lang="de-DE" dirty="0"/>
              <a:t>	</a:t>
            </a:r>
          </a:p>
        </p:txBody>
      </p:sp>
      <p:sp>
        <p:nvSpPr>
          <p:cNvPr id="12" name="Title 3">
            <a:extLst>
              <a:ext uri="{FF2B5EF4-FFF2-40B4-BE49-F238E27FC236}">
                <a16:creationId xmlns:a16="http://schemas.microsoft.com/office/drawing/2014/main" id="{54282372-FB3E-0E9E-054C-325716E96715}"/>
              </a:ext>
            </a:extLst>
          </p:cNvPr>
          <p:cNvSpPr>
            <a:spLocks noGrp="1"/>
          </p:cNvSpPr>
          <p:nvPr>
            <p:ph type="title"/>
          </p:nvPr>
        </p:nvSpPr>
        <p:spPr>
          <a:xfrm>
            <a:off x="627598" y="697186"/>
            <a:ext cx="4283068" cy="720080"/>
          </a:xfrm>
        </p:spPr>
        <p:txBody>
          <a:bodyPr/>
          <a:lstStyle/>
          <a:p>
            <a:r>
              <a:rPr lang="en-US" sz="2000" dirty="0" err="1"/>
              <a:t>Exkurs</a:t>
            </a:r>
            <a:r>
              <a:rPr lang="en-US" sz="2000" dirty="0"/>
              <a:t>: Delir Task Force</a:t>
            </a:r>
          </a:p>
        </p:txBody>
      </p:sp>
      <p:graphicFrame>
        <p:nvGraphicFramePr>
          <p:cNvPr id="2" name="Diagramm 1">
            <a:extLst>
              <a:ext uri="{FF2B5EF4-FFF2-40B4-BE49-F238E27FC236}">
                <a16:creationId xmlns:a16="http://schemas.microsoft.com/office/drawing/2014/main" id="{FED74028-3FE0-4625-F98F-49219776E98A}"/>
              </a:ext>
            </a:extLst>
          </p:cNvPr>
          <p:cNvGraphicFramePr/>
          <p:nvPr>
            <p:extLst>
              <p:ext uri="{D42A27DB-BD31-4B8C-83A1-F6EECF244321}">
                <p14:modId xmlns:p14="http://schemas.microsoft.com/office/powerpoint/2010/main" val="3367244191"/>
              </p:ext>
            </p:extLst>
          </p:nvPr>
        </p:nvGraphicFramePr>
        <p:xfrm>
          <a:off x="4860090" y="880533"/>
          <a:ext cx="4283910" cy="4020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liennummernplatzhalter 3">
            <a:extLst>
              <a:ext uri="{FF2B5EF4-FFF2-40B4-BE49-F238E27FC236}">
                <a16:creationId xmlns:a16="http://schemas.microsoft.com/office/drawing/2014/main" id="{23FBC600-5772-8F2F-CD24-74A03C0F2F21}"/>
              </a:ext>
            </a:extLst>
          </p:cNvPr>
          <p:cNvSpPr>
            <a:spLocks noGrp="1"/>
          </p:cNvSpPr>
          <p:nvPr>
            <p:ph type="sldNum" sz="quarter" idx="4"/>
          </p:nvPr>
        </p:nvSpPr>
        <p:spPr/>
        <p:txBody>
          <a:bodyPr/>
          <a:lstStyle/>
          <a:p>
            <a:fld id="{50B1B3AD-80CD-4C4C-B9E6-D3174EA9BC3B}" type="slidenum">
              <a:rPr lang="de-DE" smtClean="0"/>
              <a:pPr/>
              <a:t>57</a:t>
            </a:fld>
            <a:endParaRPr lang="de-DE" dirty="0"/>
          </a:p>
        </p:txBody>
      </p:sp>
    </p:spTree>
    <p:extLst>
      <p:ext uri="{BB962C8B-B14F-4D97-AF65-F5344CB8AC3E}">
        <p14:creationId xmlns:p14="http://schemas.microsoft.com/office/powerpoint/2010/main" val="62338271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a:extLst>
              <a:ext uri="{FF2B5EF4-FFF2-40B4-BE49-F238E27FC236}">
                <a16:creationId xmlns:a16="http://schemas.microsoft.com/office/drawing/2014/main" id="{3F0607E3-AF51-11BA-90E2-F6B8173514C2}"/>
              </a:ext>
            </a:extLst>
          </p:cNvPr>
          <p:cNvPicPr>
            <a:picLocks noChangeAspect="1"/>
          </p:cNvPicPr>
          <p:nvPr/>
        </p:nvPicPr>
        <p:blipFill>
          <a:blip r:embed="rId2"/>
          <a:stretch>
            <a:fillRect/>
          </a:stretch>
        </p:blipFill>
        <p:spPr>
          <a:xfrm rot="16403073">
            <a:off x="5144895" y="623683"/>
            <a:ext cx="5011254" cy="3618730"/>
          </a:xfrm>
          <a:prstGeom prst="rect">
            <a:avLst/>
          </a:prstGeom>
        </p:spPr>
      </p:pic>
      <p:pic>
        <p:nvPicPr>
          <p:cNvPr id="7" name="Inhaltsplatzhalter 6">
            <a:extLst>
              <a:ext uri="{FF2B5EF4-FFF2-40B4-BE49-F238E27FC236}">
                <a16:creationId xmlns:a16="http://schemas.microsoft.com/office/drawing/2014/main" id="{2775D574-DBA2-E6C4-5945-9600D6A7A75D}"/>
              </a:ext>
            </a:extLst>
          </p:cNvPr>
          <p:cNvPicPr>
            <a:picLocks noGrp="1" noChangeAspect="1"/>
          </p:cNvPicPr>
          <p:nvPr>
            <p:ph sz="half" idx="1"/>
          </p:nvPr>
        </p:nvPicPr>
        <p:blipFill>
          <a:blip r:embed="rId3"/>
          <a:stretch>
            <a:fillRect/>
          </a:stretch>
        </p:blipFill>
        <p:spPr>
          <a:xfrm>
            <a:off x="0" y="133814"/>
            <a:ext cx="2488381" cy="4360048"/>
          </a:xfrm>
          <a:prstGeom prst="rect">
            <a:avLst/>
          </a:prstGeom>
          <a:ln>
            <a:noFill/>
          </a:ln>
          <a:effectLst>
            <a:outerShdw blurRad="292100" dist="139700" dir="2700000" algn="tl" rotWithShape="0">
              <a:srgbClr val="333333">
                <a:alpha val="65000"/>
              </a:srgbClr>
            </a:outerShdw>
          </a:effectLst>
        </p:spPr>
      </p:pic>
      <p:pic>
        <p:nvPicPr>
          <p:cNvPr id="13" name="Inhaltsplatzhalter 12">
            <a:extLst>
              <a:ext uri="{FF2B5EF4-FFF2-40B4-BE49-F238E27FC236}">
                <a16:creationId xmlns:a16="http://schemas.microsoft.com/office/drawing/2014/main" id="{99D22E0A-1DF7-E61C-2A21-3BF50D619837}"/>
              </a:ext>
            </a:extLst>
          </p:cNvPr>
          <p:cNvPicPr>
            <a:picLocks noGrp="1" noChangeAspect="1"/>
          </p:cNvPicPr>
          <p:nvPr>
            <p:ph sz="half" idx="2"/>
          </p:nvPr>
        </p:nvPicPr>
        <p:blipFill>
          <a:blip r:embed="rId4"/>
          <a:stretch>
            <a:fillRect/>
          </a:stretch>
        </p:blipFill>
        <p:spPr>
          <a:xfrm rot="15944148">
            <a:off x="1682168" y="639550"/>
            <a:ext cx="5067781" cy="3586996"/>
          </a:xfrm>
          <a:prstGeom prst="rect">
            <a:avLst/>
          </a:prstGeom>
          <a:ln>
            <a:noFill/>
          </a:ln>
          <a:effectLst>
            <a:outerShdw blurRad="292100" dist="139700" dir="2700000" algn="tl" rotWithShape="0">
              <a:srgbClr val="333333">
                <a:alpha val="65000"/>
              </a:srgbClr>
            </a:outerShdw>
          </a:effectLst>
        </p:spPr>
      </p:pic>
      <p:sp>
        <p:nvSpPr>
          <p:cNvPr id="16" name="Textfeld 15">
            <a:extLst>
              <a:ext uri="{FF2B5EF4-FFF2-40B4-BE49-F238E27FC236}">
                <a16:creationId xmlns:a16="http://schemas.microsoft.com/office/drawing/2014/main" id="{9CF30B27-6460-F026-120B-A0531049EA30}"/>
              </a:ext>
            </a:extLst>
          </p:cNvPr>
          <p:cNvSpPr txBox="1"/>
          <p:nvPr/>
        </p:nvSpPr>
        <p:spPr>
          <a:xfrm>
            <a:off x="3791904" y="0"/>
            <a:ext cx="4640213" cy="830997"/>
          </a:xfrm>
          <a:prstGeom prst="rect">
            <a:avLst/>
          </a:prstGeom>
          <a:ln/>
        </p:spPr>
        <p:style>
          <a:lnRef idx="3">
            <a:schemeClr val="lt1"/>
          </a:lnRef>
          <a:fillRef idx="1">
            <a:schemeClr val="accent3"/>
          </a:fillRef>
          <a:effectRef idx="1">
            <a:schemeClr val="accent3"/>
          </a:effectRef>
          <a:fontRef idx="minor">
            <a:schemeClr val="lt1"/>
          </a:fontRef>
        </p:style>
        <p:txBody>
          <a:bodyPr wrap="square" rtlCol="0">
            <a:spAutoFit/>
          </a:bodyPr>
          <a:lstStyle/>
          <a:p>
            <a:pPr algn="ctr"/>
            <a:endParaRPr lang="de-DE" sz="1600" dirty="0">
              <a:latin typeface="Arial" panose="020B0604020202020204" pitchFamily="34" charset="0"/>
              <a:cs typeface="Arial" panose="020B0604020202020204" pitchFamily="34" charset="0"/>
            </a:endParaRPr>
          </a:p>
          <a:p>
            <a:pPr algn="ctr"/>
            <a:r>
              <a:rPr lang="de-DE" sz="1600" dirty="0">
                <a:latin typeface="Arial" panose="020B0604020202020204" pitchFamily="34" charset="0"/>
                <a:cs typeface="Arial" panose="020B0604020202020204" pitchFamily="34" charset="0"/>
              </a:rPr>
              <a:t>auf allen Intensivstationen &amp; der IMC2</a:t>
            </a:r>
          </a:p>
          <a:p>
            <a:endParaRPr lang="de-DE" sz="1600" dirty="0">
              <a:latin typeface="Arial" panose="020B0604020202020204" pitchFamily="34" charset="0"/>
              <a:cs typeface="Arial" panose="020B0604020202020204" pitchFamily="34" charset="0"/>
            </a:endParaRPr>
          </a:p>
        </p:txBody>
      </p:sp>
      <p:pic>
        <p:nvPicPr>
          <p:cNvPr id="3" name="Grafik 2" descr="Ein Bild, das Text, Screenshot, Schrift, Dokument enthält.&#10;&#10;KI-generierte Inhalte können fehlerhaft sein.">
            <a:extLst>
              <a:ext uri="{FF2B5EF4-FFF2-40B4-BE49-F238E27FC236}">
                <a16:creationId xmlns:a16="http://schemas.microsoft.com/office/drawing/2014/main" id="{7AC59057-AF0B-67FE-79E5-662CEF942E79}"/>
              </a:ext>
            </a:extLst>
          </p:cNvPr>
          <p:cNvPicPr>
            <a:picLocks noChangeAspect="1"/>
          </p:cNvPicPr>
          <p:nvPr/>
        </p:nvPicPr>
        <p:blipFill>
          <a:blip r:embed="rId5"/>
          <a:stretch>
            <a:fillRect/>
          </a:stretch>
        </p:blipFill>
        <p:spPr>
          <a:xfrm>
            <a:off x="0" y="2377200"/>
            <a:ext cx="2457315" cy="277204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2" name="Foliennummernplatzhalter 1">
            <a:extLst>
              <a:ext uri="{FF2B5EF4-FFF2-40B4-BE49-F238E27FC236}">
                <a16:creationId xmlns:a16="http://schemas.microsoft.com/office/drawing/2014/main" id="{F89E2BBD-B57F-E173-048C-69957AC8E353}"/>
              </a:ext>
            </a:extLst>
          </p:cNvPr>
          <p:cNvSpPr>
            <a:spLocks noGrp="1"/>
          </p:cNvSpPr>
          <p:nvPr>
            <p:ph type="sldNum" sz="quarter" idx="4"/>
          </p:nvPr>
        </p:nvSpPr>
        <p:spPr/>
        <p:txBody>
          <a:bodyPr/>
          <a:lstStyle/>
          <a:p>
            <a:fld id="{50B1B3AD-80CD-4C4C-B9E6-D3174EA9BC3B}" type="slidenum">
              <a:rPr lang="de-DE" smtClean="0"/>
              <a:pPr/>
              <a:t>58</a:t>
            </a:fld>
            <a:endParaRPr lang="de-DE" dirty="0"/>
          </a:p>
        </p:txBody>
      </p:sp>
    </p:spTree>
    <p:extLst>
      <p:ext uri="{BB962C8B-B14F-4D97-AF65-F5344CB8AC3E}">
        <p14:creationId xmlns:p14="http://schemas.microsoft.com/office/powerpoint/2010/main" val="282719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2000"/>
                                        <p:tgtEl>
                                          <p:spTgt spid="16"/>
                                        </p:tgtEl>
                                      </p:cBhvr>
                                    </p:animEffect>
                                  </p:childTnLst>
                                </p:cTn>
                              </p:par>
                              <p:par>
                                <p:cTn id="8" presetID="6"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5">
            <a:extLst>
              <a:ext uri="{FF2B5EF4-FFF2-40B4-BE49-F238E27FC236}">
                <a16:creationId xmlns:a16="http://schemas.microsoft.com/office/drawing/2014/main" id="{13B1A44B-19C0-683F-287B-00ED6BCC8514}"/>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artisticGlass/>
                    </a14:imgEffect>
                  </a14:imgLayer>
                </a14:imgProps>
              </a:ext>
              <a:ext uri="{28A0092B-C50C-407E-A947-70E740481C1C}">
                <a14:useLocalDpi xmlns:a14="http://schemas.microsoft.com/office/drawing/2010/main" val="0"/>
              </a:ext>
            </a:extLst>
          </a:blip>
          <a:stretch>
            <a:fillRect/>
          </a:stretch>
        </p:blipFill>
        <p:spPr>
          <a:xfrm>
            <a:off x="2994858" y="0"/>
            <a:ext cx="5595772" cy="4265635"/>
          </a:xfrm>
          <a:prstGeom prst="roundRect">
            <a:avLst>
              <a:gd name="adj" fmla="val 16667"/>
            </a:avLst>
          </a:prstGeom>
          <a:ln>
            <a:noFill/>
          </a:ln>
          <a:effectLst>
            <a:outerShdw blurRad="76200" dist="38100" dir="7800000" algn="tl" rotWithShape="0">
              <a:srgbClr val="000000">
                <a:alpha val="40000"/>
              </a:srgbClr>
            </a:outerShdw>
            <a:softEdge rad="635000"/>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Inhaltsplatzhalter 10" descr="Ein Bild, das Text, Menschliches Gesicht, Blume, Screenshot enthält.&#10;&#10;KI-generierte Inhalte können fehlerhaft sein.">
            <a:extLst>
              <a:ext uri="{FF2B5EF4-FFF2-40B4-BE49-F238E27FC236}">
                <a16:creationId xmlns:a16="http://schemas.microsoft.com/office/drawing/2014/main" id="{B6B27417-2BBE-0ABA-3E30-F252211806FA}"/>
              </a:ext>
            </a:extLst>
          </p:cNvPr>
          <p:cNvPicPr>
            <a:picLocks noGrp="1" noChangeAspect="1"/>
          </p:cNvPicPr>
          <p:nvPr>
            <p:ph sz="half" idx="1"/>
          </p:nvPr>
        </p:nvPicPr>
        <p:blipFill>
          <a:blip r:embed="rId5"/>
          <a:stretch>
            <a:fillRect/>
          </a:stretch>
        </p:blipFill>
        <p:spPr>
          <a:xfrm>
            <a:off x="436817" y="117313"/>
            <a:ext cx="2227453" cy="440801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Inhaltsplatzhalter 5" descr="Ein Bild, das Text, Screenshot, Schrift, Marke enthält.&#10;&#10;KI-generierte Inhalte können fehlerhaft sein.">
            <a:extLst>
              <a:ext uri="{FF2B5EF4-FFF2-40B4-BE49-F238E27FC236}">
                <a16:creationId xmlns:a16="http://schemas.microsoft.com/office/drawing/2014/main" id="{84995DC6-EF7A-F78C-4E37-5DF095C23958}"/>
              </a:ext>
            </a:extLst>
          </p:cNvPr>
          <p:cNvPicPr>
            <a:picLocks noGrp="1" noChangeAspect="1"/>
          </p:cNvPicPr>
          <p:nvPr>
            <p:ph sz="half" idx="2"/>
          </p:nvPr>
        </p:nvPicPr>
        <p:blipFill>
          <a:blip r:embed="rId6" cstate="print">
            <a:extLst>
              <a:ext uri="{28A0092B-C50C-407E-A947-70E740481C1C}">
                <a14:useLocalDpi xmlns:a14="http://schemas.microsoft.com/office/drawing/2010/main" val="0"/>
              </a:ext>
            </a:extLst>
          </a:blip>
          <a:stretch>
            <a:fillRect/>
          </a:stretch>
        </p:blipFill>
        <p:spPr>
          <a:xfrm>
            <a:off x="2824598" y="1887065"/>
            <a:ext cx="3708828" cy="191650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Textfeld 11">
            <a:extLst>
              <a:ext uri="{FF2B5EF4-FFF2-40B4-BE49-F238E27FC236}">
                <a16:creationId xmlns:a16="http://schemas.microsoft.com/office/drawing/2014/main" id="{3BE1561C-68ED-AC7C-2CDC-5E6D3A745ECC}"/>
              </a:ext>
            </a:extLst>
          </p:cNvPr>
          <p:cNvSpPr txBox="1"/>
          <p:nvPr/>
        </p:nvSpPr>
        <p:spPr>
          <a:xfrm>
            <a:off x="2051720" y="298382"/>
            <a:ext cx="1814286" cy="276999"/>
          </a:xfrm>
          <a:prstGeom prst="rect">
            <a:avLst/>
          </a:prstGeom>
          <a:ln/>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de-DE" sz="1200" u="sng" dirty="0">
                <a:latin typeface="Arial" panose="020B0604020202020204" pitchFamily="34" charset="0"/>
                <a:cs typeface="Arial" panose="020B0604020202020204" pitchFamily="34" charset="0"/>
              </a:rPr>
              <a:t>brandneu</a:t>
            </a:r>
            <a:r>
              <a:rPr lang="de-DE" sz="1200" dirty="0">
                <a:latin typeface="Arial" panose="020B0604020202020204" pitchFamily="34" charset="0"/>
                <a:cs typeface="Arial" panose="020B0604020202020204" pitchFamily="34" charset="0"/>
              </a:rPr>
              <a:t> am UKJ </a:t>
            </a:r>
          </a:p>
        </p:txBody>
      </p:sp>
      <p:sp>
        <p:nvSpPr>
          <p:cNvPr id="2" name="Foliennummernplatzhalter 1">
            <a:extLst>
              <a:ext uri="{FF2B5EF4-FFF2-40B4-BE49-F238E27FC236}">
                <a16:creationId xmlns:a16="http://schemas.microsoft.com/office/drawing/2014/main" id="{CF7F06FF-82BA-D3A7-123F-6D4BB18B6A88}"/>
              </a:ext>
            </a:extLst>
          </p:cNvPr>
          <p:cNvSpPr>
            <a:spLocks noGrp="1"/>
          </p:cNvSpPr>
          <p:nvPr>
            <p:ph type="sldNum" sz="quarter" idx="4"/>
          </p:nvPr>
        </p:nvSpPr>
        <p:spPr/>
        <p:txBody>
          <a:bodyPr/>
          <a:lstStyle/>
          <a:p>
            <a:fld id="{50B1B3AD-80CD-4C4C-B9E6-D3174EA9BC3B}" type="slidenum">
              <a:rPr lang="de-DE" smtClean="0"/>
              <a:pPr/>
              <a:t>59</a:t>
            </a:fld>
            <a:endParaRPr lang="de-DE" dirty="0"/>
          </a:p>
        </p:txBody>
      </p:sp>
      <p:sp>
        <p:nvSpPr>
          <p:cNvPr id="5" name="Textfeld 4">
            <a:extLst>
              <a:ext uri="{FF2B5EF4-FFF2-40B4-BE49-F238E27FC236}">
                <a16:creationId xmlns:a16="http://schemas.microsoft.com/office/drawing/2014/main" id="{F1775007-63CD-D10B-83E2-53B9E1F37546}"/>
              </a:ext>
            </a:extLst>
          </p:cNvPr>
          <p:cNvSpPr txBox="1"/>
          <p:nvPr/>
        </p:nvSpPr>
        <p:spPr>
          <a:xfrm>
            <a:off x="4383837" y="1815555"/>
            <a:ext cx="2420411" cy="276999"/>
          </a:xfrm>
          <a:prstGeom prst="rect">
            <a:avLst/>
          </a:prstGeom>
          <a:ln/>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de-DE" sz="1200" dirty="0">
                <a:latin typeface="Arial" panose="020B0604020202020204" pitchFamily="34" charset="0"/>
                <a:cs typeface="Arial" panose="020B0604020202020204" pitchFamily="34" charset="0"/>
              </a:rPr>
              <a:t>… und in Kürze auch </a:t>
            </a:r>
            <a:r>
              <a:rPr lang="de-DE" sz="1200" u="sng" dirty="0">
                <a:latin typeface="Arial" panose="020B0604020202020204" pitchFamily="34" charset="0"/>
                <a:cs typeface="Arial" panose="020B0604020202020204" pitchFamily="34" charset="0"/>
              </a:rPr>
              <a:t>online</a:t>
            </a:r>
            <a:r>
              <a:rPr lang="de-DE" sz="1200" dirty="0">
                <a:latin typeface="Arial" panose="020B0604020202020204" pitchFamily="34" charset="0"/>
                <a:cs typeface="Arial" panose="020B0604020202020204" pitchFamily="34" charset="0"/>
              </a:rPr>
              <a:t>!</a:t>
            </a:r>
          </a:p>
        </p:txBody>
      </p:sp>
      <p:graphicFrame>
        <p:nvGraphicFramePr>
          <p:cNvPr id="3" name="Diagramm 2">
            <a:extLst>
              <a:ext uri="{FF2B5EF4-FFF2-40B4-BE49-F238E27FC236}">
                <a16:creationId xmlns:a16="http://schemas.microsoft.com/office/drawing/2014/main" id="{4058FDE6-9E0B-D62F-10F3-16B6BC8D3AA8}"/>
              </a:ext>
            </a:extLst>
          </p:cNvPr>
          <p:cNvGraphicFramePr/>
          <p:nvPr>
            <p:extLst/>
          </p:nvPr>
        </p:nvGraphicFramePr>
        <p:xfrm>
          <a:off x="1089864" y="2522752"/>
          <a:ext cx="3277195" cy="228313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Textfeld 9">
            <a:extLst>
              <a:ext uri="{FF2B5EF4-FFF2-40B4-BE49-F238E27FC236}">
                <a16:creationId xmlns:a16="http://schemas.microsoft.com/office/drawing/2014/main" id="{EAECE0DF-BC4F-0643-5117-F4D524A5CA40}"/>
              </a:ext>
            </a:extLst>
          </p:cNvPr>
          <p:cNvSpPr txBox="1"/>
          <p:nvPr/>
        </p:nvSpPr>
        <p:spPr>
          <a:xfrm>
            <a:off x="4434572" y="4006394"/>
            <a:ext cx="4464496" cy="584775"/>
          </a:xfrm>
          <a:prstGeom prst="rect">
            <a:avLst/>
          </a:prstGeom>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de-DE" sz="3200" dirty="0" smtClean="0">
                <a:latin typeface="Arial" panose="020B0604020202020204" pitchFamily="34" charset="0"/>
                <a:cs typeface="Arial" panose="020B0604020202020204" pitchFamily="34" charset="0"/>
              </a:rPr>
              <a:t>delir@med.uni-jena.de</a:t>
            </a:r>
            <a:endParaRPr lang="de-DE" sz="3200" dirty="0">
              <a:latin typeface="Arial" panose="020B0604020202020204" pitchFamily="34" charset="0"/>
              <a:cs typeface="Arial" panose="020B0604020202020204" pitchFamily="34" charset="0"/>
            </a:endParaRPr>
          </a:p>
        </p:txBody>
      </p:sp>
      <p:graphicFrame>
        <p:nvGraphicFramePr>
          <p:cNvPr id="13" name="Diagramm 12">
            <a:extLst>
              <a:ext uri="{FF2B5EF4-FFF2-40B4-BE49-F238E27FC236}">
                <a16:creationId xmlns:a16="http://schemas.microsoft.com/office/drawing/2014/main" id="{4058FDE6-9E0B-D62F-10F3-16B6BC8D3AA8}"/>
              </a:ext>
            </a:extLst>
          </p:cNvPr>
          <p:cNvGraphicFramePr/>
          <p:nvPr>
            <p:extLst/>
          </p:nvPr>
        </p:nvGraphicFramePr>
        <p:xfrm>
          <a:off x="7059830" y="1707654"/>
          <a:ext cx="1906751" cy="243431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4" name="Textfeld 13">
            <a:extLst>
              <a:ext uri="{FF2B5EF4-FFF2-40B4-BE49-F238E27FC236}">
                <a16:creationId xmlns:a16="http://schemas.microsoft.com/office/drawing/2014/main" id="{3BE1561C-68ED-AC7C-2CDC-5E6D3A745ECC}"/>
              </a:ext>
            </a:extLst>
          </p:cNvPr>
          <p:cNvSpPr txBox="1"/>
          <p:nvPr/>
        </p:nvSpPr>
        <p:spPr>
          <a:xfrm>
            <a:off x="7395626" y="3219822"/>
            <a:ext cx="886566" cy="276999"/>
          </a:xfrm>
          <a:prstGeom prst="rect">
            <a:avLst/>
          </a:prstGeom>
          <a:ln/>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de-DE" sz="1200" dirty="0" smtClean="0">
                <a:latin typeface="Arial" panose="020B0604020202020204" pitchFamily="34" charset="0"/>
                <a:cs typeface="Arial" panose="020B0604020202020204" pitchFamily="34" charset="0"/>
              </a:rPr>
              <a:t>in Arbeit</a:t>
            </a:r>
            <a:endParaRPr lang="de-DE"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8881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0" nodeType="clickEffect">
                                  <p:stCondLst>
                                    <p:cond delay="0"/>
                                  </p:stCondLst>
                                  <p:childTnLst>
                                    <p:animEffect transition="out" filter="fade">
                                      <p:cBhvr>
                                        <p:cTn id="14" dur="500" tmFilter="0, 0; .2, .5; .8, .5; 1, 0"/>
                                        <p:tgtEl>
                                          <p:spTgt spid="10"/>
                                        </p:tgtEl>
                                      </p:cBhvr>
                                    </p:animEffect>
                                    <p:animScale>
                                      <p:cBhvr>
                                        <p:cTn id="15"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13"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a:extLst>
              <a:ext uri="{FF2B5EF4-FFF2-40B4-BE49-F238E27FC236}">
                <a16:creationId xmlns:a16="http://schemas.microsoft.com/office/drawing/2014/main" id="{1FAB1B45-099F-0372-4942-AB828B6E8DFF}"/>
              </a:ext>
            </a:extLst>
          </p:cNvPr>
          <p:cNvPicPr>
            <a:picLocks noGrp="1" noChangeAspect="1"/>
          </p:cNvPicPr>
          <p:nvPr>
            <p:ph sz="half" idx="1"/>
          </p:nvPr>
        </p:nvPicPr>
        <p:blipFill>
          <a:blip r:embed="rId3"/>
          <a:stretch>
            <a:fillRect/>
          </a:stretch>
        </p:blipFill>
        <p:spPr>
          <a:xfrm>
            <a:off x="903832" y="1690163"/>
            <a:ext cx="6712431" cy="3187702"/>
          </a:xfrm>
          <a:prstGeom prst="rect">
            <a:avLst/>
          </a:prstGeom>
        </p:spPr>
      </p:pic>
      <p:sp>
        <p:nvSpPr>
          <p:cNvPr id="11" name="Textfeld 10">
            <a:extLst>
              <a:ext uri="{FF2B5EF4-FFF2-40B4-BE49-F238E27FC236}">
                <a16:creationId xmlns:a16="http://schemas.microsoft.com/office/drawing/2014/main" id="{E29B32E1-E83F-0326-E5F2-7CF66DC80C7D}"/>
              </a:ext>
            </a:extLst>
          </p:cNvPr>
          <p:cNvSpPr txBox="1"/>
          <p:nvPr/>
        </p:nvSpPr>
        <p:spPr>
          <a:xfrm>
            <a:off x="903832" y="1316611"/>
            <a:ext cx="2810248" cy="646331"/>
          </a:xfrm>
          <a:prstGeom prst="rect">
            <a:avLst/>
          </a:prstGeom>
          <a:noFill/>
        </p:spPr>
        <p:txBody>
          <a:bodyPr wrap="square">
            <a:spAutoFit/>
          </a:bodyPr>
          <a:lstStyle/>
          <a:p>
            <a:pPr algn="ctr"/>
            <a:r>
              <a:rPr lang="de-DE" sz="1800" b="1" dirty="0">
                <a:solidFill>
                  <a:srgbClr val="C00000"/>
                </a:solidFill>
              </a:rPr>
              <a:t>Repetitiver Reiz</a:t>
            </a:r>
          </a:p>
          <a:p>
            <a:pPr algn="ctr"/>
            <a:r>
              <a:rPr lang="de-DE" sz="1800" b="1" dirty="0">
                <a:solidFill>
                  <a:srgbClr val="C00000"/>
                </a:solidFill>
              </a:rPr>
              <a:t>(OP, Blutung, Sepsis)</a:t>
            </a:r>
            <a:endParaRPr lang="en-GB" sz="1800" b="1" dirty="0">
              <a:solidFill>
                <a:srgbClr val="C00000"/>
              </a:solidFill>
            </a:endParaRPr>
          </a:p>
        </p:txBody>
      </p:sp>
      <p:sp>
        <p:nvSpPr>
          <p:cNvPr id="12" name="Textfeld 11">
            <a:extLst>
              <a:ext uri="{FF2B5EF4-FFF2-40B4-BE49-F238E27FC236}">
                <a16:creationId xmlns:a16="http://schemas.microsoft.com/office/drawing/2014/main" id="{1F0D2DA8-74C6-A914-C7E7-55EAB6ADBE99}"/>
              </a:ext>
            </a:extLst>
          </p:cNvPr>
          <p:cNvSpPr txBox="1"/>
          <p:nvPr/>
        </p:nvSpPr>
        <p:spPr>
          <a:xfrm>
            <a:off x="5387710" y="1899461"/>
            <a:ext cx="1979712" cy="830997"/>
          </a:xfrm>
          <a:prstGeom prst="rect">
            <a:avLst/>
          </a:prstGeom>
          <a:noFill/>
        </p:spPr>
        <p:txBody>
          <a:bodyPr wrap="square" rtlCol="0">
            <a:spAutoFit/>
          </a:bodyPr>
          <a:lstStyle/>
          <a:p>
            <a:pPr algn="ctr"/>
            <a:r>
              <a:rPr lang="de-DE" sz="1600" b="1" dirty="0">
                <a:solidFill>
                  <a:srgbClr val="C00000"/>
                </a:solidFill>
              </a:rPr>
              <a:t>Antiinfektiva, Darmparese, Perfusionsstörung</a:t>
            </a:r>
            <a:endParaRPr lang="en-GB" sz="1600" b="1" dirty="0">
              <a:solidFill>
                <a:srgbClr val="C00000"/>
              </a:solidFill>
            </a:endParaRPr>
          </a:p>
        </p:txBody>
      </p:sp>
      <p:sp>
        <p:nvSpPr>
          <p:cNvPr id="13" name="Textfeld 12">
            <a:extLst>
              <a:ext uri="{FF2B5EF4-FFF2-40B4-BE49-F238E27FC236}">
                <a16:creationId xmlns:a16="http://schemas.microsoft.com/office/drawing/2014/main" id="{7CB3DD87-3281-61D8-52E2-C9FA518B3C1D}"/>
              </a:ext>
            </a:extLst>
          </p:cNvPr>
          <p:cNvSpPr txBox="1"/>
          <p:nvPr/>
        </p:nvSpPr>
        <p:spPr>
          <a:xfrm>
            <a:off x="6369077" y="4731990"/>
            <a:ext cx="2808312" cy="276999"/>
          </a:xfrm>
          <a:prstGeom prst="rect">
            <a:avLst/>
          </a:prstGeom>
          <a:noFill/>
        </p:spPr>
        <p:txBody>
          <a:bodyPr wrap="square" rtlCol="0">
            <a:spAutoFit/>
          </a:bodyPr>
          <a:lstStyle/>
          <a:p>
            <a:r>
              <a:rPr lang="de-DE" sz="1200" dirty="0"/>
              <a:t>Front. </a:t>
            </a:r>
            <a:r>
              <a:rPr lang="de-DE" sz="1200" dirty="0" err="1"/>
              <a:t>Cell</a:t>
            </a:r>
            <a:r>
              <a:rPr lang="de-DE" sz="1200" dirty="0"/>
              <a:t>. </a:t>
            </a:r>
            <a:r>
              <a:rPr lang="de-DE" sz="1200" dirty="0" err="1"/>
              <a:t>Neurosci</a:t>
            </a:r>
            <a:r>
              <a:rPr lang="de-DE" sz="1200" dirty="0"/>
              <a:t>. 16:843069</a:t>
            </a:r>
          </a:p>
        </p:txBody>
      </p:sp>
      <p:sp>
        <p:nvSpPr>
          <p:cNvPr id="14" name="Textplatzhalter 12">
            <a:extLst>
              <a:ext uri="{FF2B5EF4-FFF2-40B4-BE49-F238E27FC236}">
                <a16:creationId xmlns:a16="http://schemas.microsoft.com/office/drawing/2014/main" id="{9F21E0A1-AA4E-C66A-8299-7063417FD3E8}"/>
              </a:ext>
            </a:extLst>
          </p:cNvPr>
          <p:cNvSpPr>
            <a:spLocks noGrp="1"/>
          </p:cNvSpPr>
          <p:nvPr>
            <p:ph type="body" idx="11"/>
          </p:nvPr>
        </p:nvSpPr>
        <p:spPr>
          <a:xfrm>
            <a:off x="166152" y="905345"/>
            <a:ext cx="7354332" cy="411266"/>
          </a:xfrm>
        </p:spPr>
        <p:txBody>
          <a:bodyPr>
            <a:normAutofit/>
          </a:bodyPr>
          <a:lstStyle/>
          <a:p>
            <a:r>
              <a:rPr lang="de-DE" sz="2000" b="1" dirty="0" smtClean="0">
                <a:solidFill>
                  <a:srgbClr val="0056A2"/>
                </a:solidFill>
                <a:ea typeface="+mj-ea"/>
              </a:rPr>
              <a:t>Was zeichnet das postoperative Delir (POD) aus?</a:t>
            </a:r>
            <a:endParaRPr lang="de-DE" sz="2000" b="1" dirty="0">
              <a:solidFill>
                <a:srgbClr val="0056A2"/>
              </a:solidFill>
              <a:ea typeface="+mj-ea"/>
            </a:endParaRPr>
          </a:p>
        </p:txBody>
      </p:sp>
      <p:sp>
        <p:nvSpPr>
          <p:cNvPr id="2" name="Foliennummernplatzhalter 1">
            <a:extLst>
              <a:ext uri="{FF2B5EF4-FFF2-40B4-BE49-F238E27FC236}">
                <a16:creationId xmlns:a16="http://schemas.microsoft.com/office/drawing/2014/main" id="{76081A24-68EF-ECC4-38B5-BABB53EA8F1B}"/>
              </a:ext>
            </a:extLst>
          </p:cNvPr>
          <p:cNvSpPr>
            <a:spLocks noGrp="1"/>
          </p:cNvSpPr>
          <p:nvPr>
            <p:ph type="sldNum" sz="quarter" idx="4"/>
          </p:nvPr>
        </p:nvSpPr>
        <p:spPr/>
        <p:txBody>
          <a:bodyPr/>
          <a:lstStyle/>
          <a:p>
            <a:fld id="{50B1B3AD-80CD-4C4C-B9E6-D3174EA9BC3B}" type="slidenum">
              <a:rPr lang="de-DE" smtClean="0"/>
              <a:pPr/>
              <a:t>6</a:t>
            </a:fld>
            <a:endParaRPr lang="de-DE" dirty="0"/>
          </a:p>
        </p:txBody>
      </p:sp>
    </p:spTree>
    <p:extLst>
      <p:ext uri="{BB962C8B-B14F-4D97-AF65-F5344CB8AC3E}">
        <p14:creationId xmlns:p14="http://schemas.microsoft.com/office/powerpoint/2010/main" val="314377345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36C40ABF-A69C-8C39-355E-E56706C2FEAA}"/>
              </a:ext>
            </a:extLst>
          </p:cNvPr>
          <p:cNvSpPr>
            <a:spLocks noGrp="1"/>
          </p:cNvSpPr>
          <p:nvPr>
            <p:ph type="body" sz="quarter" idx="12"/>
          </p:nvPr>
        </p:nvSpPr>
        <p:spPr>
          <a:xfrm>
            <a:off x="4211960" y="242722"/>
            <a:ext cx="5760640" cy="288032"/>
          </a:xfrm>
        </p:spPr>
        <p:txBody>
          <a:bodyPr>
            <a:normAutofit lnSpcReduction="10000"/>
          </a:bodyPr>
          <a:lstStyle/>
          <a:p>
            <a:r>
              <a:rPr lang="de-DE" dirty="0"/>
              <a:t>LITERATUREMPFEHLUNGEN</a:t>
            </a:r>
          </a:p>
        </p:txBody>
      </p:sp>
      <p:sp>
        <p:nvSpPr>
          <p:cNvPr id="11" name="Textplatzhalter 10">
            <a:extLst>
              <a:ext uri="{FF2B5EF4-FFF2-40B4-BE49-F238E27FC236}">
                <a16:creationId xmlns:a16="http://schemas.microsoft.com/office/drawing/2014/main" id="{1C45163D-4B3E-35EE-AD92-BABD385D1138}"/>
              </a:ext>
            </a:extLst>
          </p:cNvPr>
          <p:cNvSpPr>
            <a:spLocks noGrp="1"/>
          </p:cNvSpPr>
          <p:nvPr>
            <p:ph type="body" sz="quarter" idx="13"/>
          </p:nvPr>
        </p:nvSpPr>
        <p:spPr>
          <a:xfrm>
            <a:off x="4211960" y="508970"/>
            <a:ext cx="2690688" cy="428775"/>
          </a:xfrm>
        </p:spPr>
        <p:txBody>
          <a:bodyPr>
            <a:normAutofit/>
          </a:bodyPr>
          <a:lstStyle/>
          <a:p>
            <a:r>
              <a:rPr lang="de-DE" dirty="0"/>
              <a:t>ZUM SELBSTSTUDIUM</a:t>
            </a:r>
          </a:p>
        </p:txBody>
      </p:sp>
      <p:sp>
        <p:nvSpPr>
          <p:cNvPr id="9" name="Inhaltsplatzhalter 8">
            <a:extLst>
              <a:ext uri="{FF2B5EF4-FFF2-40B4-BE49-F238E27FC236}">
                <a16:creationId xmlns:a16="http://schemas.microsoft.com/office/drawing/2014/main" id="{480C54A8-D1D2-9ED5-78BA-554991EACFF1}"/>
              </a:ext>
            </a:extLst>
          </p:cNvPr>
          <p:cNvSpPr>
            <a:spLocks noGrp="1"/>
          </p:cNvSpPr>
          <p:nvPr>
            <p:ph sz="half" idx="1"/>
          </p:nvPr>
        </p:nvSpPr>
        <p:spPr>
          <a:xfrm>
            <a:off x="2915816" y="1021561"/>
            <a:ext cx="6372200" cy="3100377"/>
          </a:xfrm>
        </p:spPr>
        <p:txBody>
          <a:bodyPr>
            <a:noAutofit/>
          </a:bodyPr>
          <a:lstStyle/>
          <a:p>
            <a:r>
              <a:rPr lang="de-DE" sz="1200" dirty="0" err="1">
                <a:solidFill>
                  <a:schemeClr val="tx1"/>
                </a:solidFill>
              </a:rPr>
              <a:t>Screeningtools</a:t>
            </a:r>
            <a:r>
              <a:rPr lang="de-DE" sz="1200" dirty="0">
                <a:solidFill>
                  <a:schemeClr val="tx1"/>
                </a:solidFill>
              </a:rPr>
              <a:t> für POCD/POD</a:t>
            </a:r>
          </a:p>
          <a:p>
            <a:r>
              <a:rPr lang="de-DE" sz="1200" b="0" dirty="0">
                <a:solidFill>
                  <a:schemeClr val="tx1"/>
                </a:solidFill>
              </a:rPr>
              <a:t>Anhang Empfehlungen für das Delir- und Demenz-Screening sowie Delir-Management im Krankenhaus, erschienen 07.12.2023</a:t>
            </a:r>
          </a:p>
          <a:p>
            <a:endParaRPr lang="de-DE" sz="1200" b="0" dirty="0">
              <a:solidFill>
                <a:schemeClr val="tx1"/>
              </a:solidFill>
            </a:endParaRPr>
          </a:p>
          <a:p>
            <a:r>
              <a:rPr lang="de-DE" sz="1200" dirty="0">
                <a:solidFill>
                  <a:schemeClr val="tx1"/>
                </a:solidFill>
              </a:rPr>
              <a:t>Mehr zu PICS, PTBS und physiologischem Altern</a:t>
            </a:r>
          </a:p>
          <a:p>
            <a:r>
              <a:rPr lang="de-DE" sz="1200" b="0" dirty="0">
                <a:solidFill>
                  <a:schemeClr val="tx1"/>
                </a:solidFill>
              </a:rPr>
              <a:t>S2e-Leitlinie Multimodale Neurorehabilitationskonzepte für das „Post-Intensive-Care-Syndrom“ (PICS) AWMF-Registernummer 080/007</a:t>
            </a:r>
          </a:p>
          <a:p>
            <a:endParaRPr lang="de-DE" sz="1200" b="0" dirty="0">
              <a:solidFill>
                <a:schemeClr val="tx1"/>
              </a:solidFill>
            </a:endParaRPr>
          </a:p>
          <a:p>
            <a:r>
              <a:rPr lang="de-DE" sz="1200" b="0" dirty="0">
                <a:solidFill>
                  <a:schemeClr val="tx1"/>
                </a:solidFill>
              </a:rPr>
              <a:t>Hertrich, A.C., Grundei, S. Delir: Langzeitfolgen und Nachsorge mit spezieller Berücksichtigung der posttraumatischen Belastungsstörung. </a:t>
            </a:r>
            <a:r>
              <a:rPr lang="de-DE" sz="1200" b="0" dirty="0" err="1">
                <a:solidFill>
                  <a:schemeClr val="tx1"/>
                </a:solidFill>
              </a:rPr>
              <a:t>Med</a:t>
            </a:r>
            <a:r>
              <a:rPr lang="de-DE" sz="1200" b="0" dirty="0">
                <a:solidFill>
                  <a:schemeClr val="tx1"/>
                </a:solidFill>
              </a:rPr>
              <a:t> </a:t>
            </a:r>
            <a:r>
              <a:rPr lang="de-DE" sz="1200" b="0" dirty="0" err="1">
                <a:solidFill>
                  <a:schemeClr val="tx1"/>
                </a:solidFill>
              </a:rPr>
              <a:t>Klin</a:t>
            </a:r>
            <a:r>
              <a:rPr lang="de-DE" sz="1200" b="0" dirty="0">
                <a:solidFill>
                  <a:schemeClr val="tx1"/>
                </a:solidFill>
              </a:rPr>
              <a:t> </a:t>
            </a:r>
            <a:r>
              <a:rPr lang="de-DE" sz="1200" b="0" dirty="0" err="1">
                <a:solidFill>
                  <a:schemeClr val="tx1"/>
                </a:solidFill>
              </a:rPr>
              <a:t>Intensivmed</a:t>
            </a:r>
            <a:r>
              <a:rPr lang="de-DE" sz="1200" b="0" dirty="0">
                <a:solidFill>
                  <a:schemeClr val="tx1"/>
                </a:solidFill>
              </a:rPr>
              <a:t> </a:t>
            </a:r>
            <a:r>
              <a:rPr lang="de-DE" sz="1200" b="0" dirty="0" err="1">
                <a:solidFill>
                  <a:schemeClr val="tx1"/>
                </a:solidFill>
              </a:rPr>
              <a:t>Notfmed</a:t>
            </a:r>
            <a:r>
              <a:rPr lang="de-DE" sz="1200" b="0" dirty="0">
                <a:solidFill>
                  <a:schemeClr val="tx1"/>
                </a:solidFill>
              </a:rPr>
              <a:t> 120, 397–402 (2025). https://doi.org/10.1007/s00063-025-01279-4</a:t>
            </a:r>
          </a:p>
          <a:p>
            <a:endParaRPr lang="de-DE" sz="1200" b="0" dirty="0">
              <a:solidFill>
                <a:schemeClr val="tx1"/>
              </a:solidFill>
            </a:endParaRPr>
          </a:p>
          <a:p>
            <a:r>
              <a:rPr lang="de-DE" sz="1200" b="0" dirty="0">
                <a:solidFill>
                  <a:srgbClr val="222222"/>
                </a:solidFill>
              </a:rPr>
              <a:t>Renner, C., </a:t>
            </a:r>
            <a:r>
              <a:rPr lang="de-DE" sz="1200" b="0" dirty="0" err="1">
                <a:solidFill>
                  <a:srgbClr val="222222"/>
                </a:solidFill>
              </a:rPr>
              <a:t>Jeitziner</a:t>
            </a:r>
            <a:r>
              <a:rPr lang="de-DE" sz="1200" b="0" dirty="0">
                <a:solidFill>
                  <a:srgbClr val="222222"/>
                </a:solidFill>
              </a:rPr>
              <a:t>, MM., Lück, M. et al. Das Post-Intensive-Care-Syndrom (PICS). </a:t>
            </a:r>
            <a:br>
              <a:rPr lang="de-DE" sz="1200" b="0" dirty="0">
                <a:solidFill>
                  <a:srgbClr val="222222"/>
                </a:solidFill>
              </a:rPr>
            </a:br>
            <a:r>
              <a:rPr lang="de-DE" sz="1200" b="0" dirty="0">
                <a:solidFill>
                  <a:srgbClr val="222222"/>
                </a:solidFill>
              </a:rPr>
              <a:t>Z </a:t>
            </a:r>
            <a:r>
              <a:rPr lang="de-DE" sz="1200" b="0" dirty="0" err="1">
                <a:solidFill>
                  <a:srgbClr val="222222"/>
                </a:solidFill>
              </a:rPr>
              <a:t>Allg</a:t>
            </a:r>
            <a:r>
              <a:rPr lang="de-DE" sz="1200" b="0" dirty="0">
                <a:solidFill>
                  <a:srgbClr val="222222"/>
                </a:solidFill>
              </a:rPr>
              <a:t> </a:t>
            </a:r>
            <a:r>
              <a:rPr lang="de-DE" sz="1200" b="0" dirty="0" err="1">
                <a:solidFill>
                  <a:srgbClr val="222222"/>
                </a:solidFill>
              </a:rPr>
              <a:t>Med</a:t>
            </a:r>
            <a:r>
              <a:rPr lang="de-DE" sz="1200" b="0" dirty="0">
                <a:solidFill>
                  <a:srgbClr val="222222"/>
                </a:solidFill>
              </a:rPr>
              <a:t> 101, 123–131 (2025). https://doi.org/10.1007/s44266-025-00351-8</a:t>
            </a:r>
            <a:endParaRPr lang="de-DE" sz="1200" b="0" dirty="0">
              <a:solidFill>
                <a:schemeClr val="tx1"/>
              </a:solidFill>
            </a:endParaRPr>
          </a:p>
          <a:p>
            <a:endParaRPr lang="de-DE" sz="1200" b="0" dirty="0">
              <a:solidFill>
                <a:schemeClr val="tx1"/>
              </a:solidFill>
            </a:endParaRPr>
          </a:p>
          <a:p>
            <a:r>
              <a:rPr lang="de-DE" sz="1200" b="0" dirty="0">
                <a:solidFill>
                  <a:schemeClr val="tx1"/>
                </a:solidFill>
              </a:rPr>
              <a:t>Zink W: Physiologische Veränderungen im Alter – was Anästhesistinnen und Anästhesisten wissen sollten. </a:t>
            </a:r>
            <a:r>
              <a:rPr lang="de-DE" sz="1200" b="0" dirty="0" err="1">
                <a:solidFill>
                  <a:schemeClr val="tx1"/>
                </a:solidFill>
              </a:rPr>
              <a:t>Anästh</a:t>
            </a:r>
            <a:r>
              <a:rPr lang="de-DE" sz="1200" b="0" dirty="0">
                <a:solidFill>
                  <a:schemeClr val="tx1"/>
                </a:solidFill>
              </a:rPr>
              <a:t> </a:t>
            </a:r>
            <a:r>
              <a:rPr lang="de-DE" sz="1200" b="0" dirty="0" err="1">
                <a:solidFill>
                  <a:schemeClr val="tx1"/>
                </a:solidFill>
              </a:rPr>
              <a:t>Intensivmed</a:t>
            </a:r>
            <a:r>
              <a:rPr lang="de-DE" sz="1200" b="0" dirty="0">
                <a:solidFill>
                  <a:schemeClr val="tx1"/>
                </a:solidFill>
              </a:rPr>
              <a:t> 2025;66:20–31. DOI: 10.19224/ai2025.020</a:t>
            </a:r>
          </a:p>
        </p:txBody>
      </p:sp>
      <p:sp>
        <p:nvSpPr>
          <p:cNvPr id="2" name="Foliennummernplatzhalter 1">
            <a:extLst>
              <a:ext uri="{FF2B5EF4-FFF2-40B4-BE49-F238E27FC236}">
                <a16:creationId xmlns:a16="http://schemas.microsoft.com/office/drawing/2014/main" id="{68E4DFC6-144F-7A46-B33B-4350B8129181}"/>
              </a:ext>
            </a:extLst>
          </p:cNvPr>
          <p:cNvSpPr>
            <a:spLocks noGrp="1"/>
          </p:cNvSpPr>
          <p:nvPr>
            <p:ph type="sldNum" sz="quarter" idx="4"/>
          </p:nvPr>
        </p:nvSpPr>
        <p:spPr/>
        <p:txBody>
          <a:bodyPr/>
          <a:lstStyle/>
          <a:p>
            <a:fld id="{50B1B3AD-80CD-4C4C-B9E6-D3174EA9BC3B}" type="slidenum">
              <a:rPr lang="de-DE" smtClean="0"/>
              <a:pPr/>
              <a:t>60</a:t>
            </a:fld>
            <a:endParaRPr lang="de-DE" dirty="0"/>
          </a:p>
        </p:txBody>
      </p:sp>
      <p:pic>
        <p:nvPicPr>
          <p:cNvPr id="4" name="Grafik 3" descr="Bücher mit einfarbiger Füllung">
            <a:extLst>
              <a:ext uri="{FF2B5EF4-FFF2-40B4-BE49-F238E27FC236}">
                <a16:creationId xmlns:a16="http://schemas.microsoft.com/office/drawing/2014/main" id="{D448F683-C7E2-1B23-0C11-3F860635545D}"/>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3275856" y="56538"/>
            <a:ext cx="828514" cy="828514"/>
          </a:xfrm>
          <a:prstGeom prst="rect">
            <a:avLst/>
          </a:prstGeom>
        </p:spPr>
      </p:pic>
    </p:spTree>
    <p:extLst>
      <p:ext uri="{BB962C8B-B14F-4D97-AF65-F5344CB8AC3E}">
        <p14:creationId xmlns:p14="http://schemas.microsoft.com/office/powerpoint/2010/main" val="263375765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44008" y="123478"/>
            <a:ext cx="3672408" cy="648072"/>
          </a:xfrm>
        </p:spPr>
        <p:txBody>
          <a:bodyPr/>
          <a:lstStyle/>
          <a:p>
            <a:r>
              <a:rPr lang="de-DE" sz="3600" dirty="0"/>
              <a:t>Vielen Dank!</a:t>
            </a:r>
          </a:p>
        </p:txBody>
      </p:sp>
      <p:sp>
        <p:nvSpPr>
          <p:cNvPr id="3" name="Untertitel 2"/>
          <p:cNvSpPr>
            <a:spLocks noGrp="1"/>
          </p:cNvSpPr>
          <p:nvPr>
            <p:ph type="subTitle" idx="1"/>
          </p:nvPr>
        </p:nvSpPr>
        <p:spPr>
          <a:xfrm>
            <a:off x="4394588" y="3976019"/>
            <a:ext cx="4171247" cy="1008112"/>
          </a:xfrm>
        </p:spPr>
        <p:txBody>
          <a:bodyPr>
            <a:noAutofit/>
          </a:bodyPr>
          <a:lstStyle/>
          <a:p>
            <a:pPr algn="ctr"/>
            <a:r>
              <a:rPr lang="de-DE" sz="1200" b="1" dirty="0"/>
              <a:t>Kontakt: Dr. med. Maria Gruber</a:t>
            </a:r>
          </a:p>
          <a:p>
            <a:pPr algn="ctr"/>
            <a:r>
              <a:rPr lang="de-DE" sz="1200" b="1" dirty="0"/>
              <a:t>Fachärztin für Anästhesiologie und Notärztin</a:t>
            </a:r>
          </a:p>
          <a:p>
            <a:pPr algn="ctr"/>
            <a:r>
              <a:rPr lang="de-DE" sz="1200" b="1" dirty="0"/>
              <a:t>Klinik für Anästhesiologie und Intensivmedizin</a:t>
            </a:r>
          </a:p>
          <a:p>
            <a:pPr algn="ctr"/>
            <a:r>
              <a:rPr lang="de-DE" sz="1200" b="1" dirty="0"/>
              <a:t>Email: maria.gruber2@med.uni-jena.de</a:t>
            </a:r>
          </a:p>
        </p:txBody>
      </p:sp>
    </p:spTree>
    <p:extLst>
      <p:ext uri="{BB962C8B-B14F-4D97-AF65-F5344CB8AC3E}">
        <p14:creationId xmlns:p14="http://schemas.microsoft.com/office/powerpoint/2010/main" val="178524842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CBFFC-4C81-C1E0-68E7-D5DD3B22D83E}"/>
            </a:ext>
          </a:extLst>
        </p:cNvPr>
        <p:cNvGrpSpPr/>
        <p:nvPr/>
      </p:nvGrpSpPr>
      <p:grpSpPr>
        <a:xfrm>
          <a:off x="0" y="0"/>
          <a:ext cx="0" cy="0"/>
          <a:chOff x="0" y="0"/>
          <a:chExt cx="0" cy="0"/>
        </a:xfrm>
      </p:grpSpPr>
      <p:sp>
        <p:nvSpPr>
          <p:cNvPr id="8" name="Textplatzhalter 7">
            <a:extLst>
              <a:ext uri="{FF2B5EF4-FFF2-40B4-BE49-F238E27FC236}">
                <a16:creationId xmlns:a16="http://schemas.microsoft.com/office/drawing/2014/main" id="{A745BB76-1C60-4E1A-9A27-719C51864BA6}"/>
              </a:ext>
            </a:extLst>
          </p:cNvPr>
          <p:cNvSpPr>
            <a:spLocks noGrp="1"/>
          </p:cNvSpPr>
          <p:nvPr>
            <p:ph type="body" sz="quarter" idx="12"/>
          </p:nvPr>
        </p:nvSpPr>
        <p:spPr>
          <a:xfrm>
            <a:off x="2790977" y="56949"/>
            <a:ext cx="2448272" cy="720080"/>
          </a:xfrm>
        </p:spPr>
        <p:txBody>
          <a:bodyPr>
            <a:normAutofit/>
          </a:bodyPr>
          <a:lstStyle/>
          <a:p>
            <a:r>
              <a:rPr lang="de-DE" sz="2000" dirty="0"/>
              <a:t>Quellenangabe</a:t>
            </a:r>
            <a:endParaRPr lang="de-DE" dirty="0"/>
          </a:p>
        </p:txBody>
      </p:sp>
      <p:sp>
        <p:nvSpPr>
          <p:cNvPr id="7" name="Inhaltsplatzhalter 6">
            <a:extLst>
              <a:ext uri="{FF2B5EF4-FFF2-40B4-BE49-F238E27FC236}">
                <a16:creationId xmlns:a16="http://schemas.microsoft.com/office/drawing/2014/main" id="{A5CE0841-AE45-11BD-9CC8-2331ECA84FB4}"/>
              </a:ext>
            </a:extLst>
          </p:cNvPr>
          <p:cNvSpPr>
            <a:spLocks noGrp="1"/>
          </p:cNvSpPr>
          <p:nvPr>
            <p:ph sz="half" idx="1"/>
          </p:nvPr>
        </p:nvSpPr>
        <p:spPr>
          <a:xfrm>
            <a:off x="2555776" y="627534"/>
            <a:ext cx="7274718" cy="4664506"/>
          </a:xfrm>
          <a:noFill/>
        </p:spPr>
        <p:txBody>
          <a:bodyPr>
            <a:noAutofit/>
          </a:bodyPr>
          <a:lstStyle/>
          <a:p>
            <a:r>
              <a:rPr lang="de-DE" sz="1000" b="0" dirty="0" err="1" smtClean="0">
                <a:solidFill>
                  <a:schemeClr val="tx1"/>
                </a:solidFill>
              </a:rPr>
              <a:t>Ehler</a:t>
            </a:r>
            <a:r>
              <a:rPr lang="de-DE" sz="1000" b="0" dirty="0" smtClean="0">
                <a:solidFill>
                  <a:schemeClr val="tx1"/>
                </a:solidFill>
              </a:rPr>
              <a:t> </a:t>
            </a:r>
            <a:r>
              <a:rPr lang="de-DE" sz="1000" b="0" dirty="0">
                <a:solidFill>
                  <a:schemeClr val="tx1"/>
                </a:solidFill>
              </a:rPr>
              <a:t>J, Reuter DA (2020). Delir und Sedierung – Wie kann ich diagnostizieren? In: Eckart J,</a:t>
            </a:r>
            <a:br>
              <a:rPr lang="de-DE" sz="1000" b="0" dirty="0">
                <a:solidFill>
                  <a:schemeClr val="tx1"/>
                </a:solidFill>
              </a:rPr>
            </a:br>
            <a:r>
              <a:rPr lang="de-DE" sz="1000" b="0" dirty="0">
                <a:solidFill>
                  <a:schemeClr val="tx1"/>
                </a:solidFill>
              </a:rPr>
              <a:t>Weigand M, Briegel J (Hrsg.) Intensivmedizin, Kap. XIII-26.1, 99 </a:t>
            </a:r>
          </a:p>
          <a:p>
            <a:r>
              <a:rPr lang="de-DE" sz="1000" b="0" dirty="0" smtClean="0">
                <a:solidFill>
                  <a:schemeClr val="tx1"/>
                </a:solidFill>
              </a:rPr>
              <a:t>Hermes</a:t>
            </a:r>
            <a:r>
              <a:rPr lang="de-DE" sz="1000" b="0" dirty="0">
                <a:solidFill>
                  <a:schemeClr val="tx1"/>
                </a:solidFill>
              </a:rPr>
              <a:t>, </a:t>
            </a:r>
            <a:r>
              <a:rPr lang="de-DE" sz="1000" b="0" dirty="0" smtClean="0">
                <a:solidFill>
                  <a:schemeClr val="tx1"/>
                </a:solidFill>
              </a:rPr>
              <a:t>C., Delir </a:t>
            </a:r>
            <a:r>
              <a:rPr lang="de-DE" sz="1000" b="0" dirty="0">
                <a:solidFill>
                  <a:schemeClr val="tx1"/>
                </a:solidFill>
              </a:rPr>
              <a:t>Prävention, Therapie und Pflege im interprofessionellen Team</a:t>
            </a:r>
            <a:r>
              <a:rPr lang="de-DE" sz="1000" b="0" dirty="0" smtClean="0">
                <a:solidFill>
                  <a:schemeClr val="tx1"/>
                </a:solidFill>
              </a:rPr>
              <a:t>, </a:t>
            </a:r>
            <a:r>
              <a:rPr lang="de-DE" sz="1000" b="0" dirty="0">
                <a:solidFill>
                  <a:schemeClr val="tx1"/>
                </a:solidFill>
              </a:rPr>
              <a:t>1. Auflage 2023; Urban &amp; </a:t>
            </a:r>
            <a:r>
              <a:rPr lang="de-DE" sz="1000" b="0" dirty="0" smtClean="0">
                <a:solidFill>
                  <a:schemeClr val="tx1"/>
                </a:solidFill>
              </a:rPr>
              <a:t>Fischer</a:t>
            </a:r>
          </a:p>
          <a:p>
            <a:r>
              <a:rPr lang="de-DE" sz="1000" b="0" dirty="0" smtClean="0">
                <a:solidFill>
                  <a:schemeClr val="tx1"/>
                </a:solidFill>
              </a:rPr>
              <a:t>SOP </a:t>
            </a:r>
            <a:r>
              <a:rPr lang="de-DE" sz="1000" b="0" dirty="0">
                <a:solidFill>
                  <a:schemeClr val="tx1"/>
                </a:solidFill>
              </a:rPr>
              <a:t>Delir (VA) (D19644) UKJ, KAI; verantwortlich: Ehler, J; Geil, D:, gültig bis: 18.04.2026</a:t>
            </a:r>
          </a:p>
          <a:p>
            <a:r>
              <a:rPr lang="de-DE" sz="1000" b="0" dirty="0">
                <a:solidFill>
                  <a:schemeClr val="tx1"/>
                </a:solidFill>
              </a:rPr>
              <a:t>S3-Leitlinie Analgesie, Sedierung und </a:t>
            </a:r>
            <a:r>
              <a:rPr lang="de-DE" sz="1000" b="0" dirty="0" err="1">
                <a:solidFill>
                  <a:schemeClr val="tx1"/>
                </a:solidFill>
              </a:rPr>
              <a:t>Delirmanagement</a:t>
            </a:r>
            <a:r>
              <a:rPr lang="de-DE" sz="1000" b="0" dirty="0">
                <a:solidFill>
                  <a:schemeClr val="tx1"/>
                </a:solidFill>
              </a:rPr>
              <a:t> in der Intensivmedizin (2020) AWMF-</a:t>
            </a:r>
            <a:r>
              <a:rPr lang="de-DE" sz="1000" b="0" dirty="0" err="1">
                <a:solidFill>
                  <a:schemeClr val="tx1"/>
                </a:solidFill>
              </a:rPr>
              <a:t>Registernr</a:t>
            </a:r>
            <a:r>
              <a:rPr lang="de-DE" sz="1000" b="0" dirty="0">
                <a:solidFill>
                  <a:schemeClr val="tx1"/>
                </a:solidFill>
              </a:rPr>
              <a:t>.: 001/012</a:t>
            </a:r>
          </a:p>
          <a:p>
            <a:r>
              <a:rPr lang="de-DE" sz="1000" b="0" dirty="0">
                <a:solidFill>
                  <a:schemeClr val="tx1"/>
                </a:solidFill>
              </a:rPr>
              <a:t>S3-Leitlinie Posttraumatische Belastungsstörung (2019) AWMF-Registernummer: 155/001</a:t>
            </a:r>
          </a:p>
          <a:p>
            <a:r>
              <a:rPr lang="de-DE" sz="1000" b="0" dirty="0">
                <a:solidFill>
                  <a:schemeClr val="tx1"/>
                </a:solidFill>
              </a:rPr>
              <a:t>S2e-Leitlinie Multimodale Neurorehabilitationskonzepte für das „Post-Intensive-Care-Syndrom“ (2022) AWMF-Registernummer 080/007 </a:t>
            </a:r>
          </a:p>
          <a:p>
            <a:r>
              <a:rPr lang="de-DE" sz="1000" b="0" dirty="0" err="1">
                <a:solidFill>
                  <a:schemeClr val="tx1"/>
                </a:solidFill>
              </a:rPr>
              <a:t>Perioperative</a:t>
            </a:r>
            <a:r>
              <a:rPr lang="de-DE" sz="1000" b="0" dirty="0">
                <a:solidFill>
                  <a:schemeClr val="tx1"/>
                </a:solidFill>
              </a:rPr>
              <a:t> Erfassung von Delir und neurokognitivem Defizit in der Intensivmedizin, </a:t>
            </a:r>
            <a:br>
              <a:rPr lang="de-DE" sz="1000" b="0" dirty="0">
                <a:solidFill>
                  <a:schemeClr val="tx1"/>
                </a:solidFill>
              </a:rPr>
            </a:br>
            <a:r>
              <a:rPr lang="en-US" sz="1000" b="0" dirty="0" err="1">
                <a:solidFill>
                  <a:schemeClr val="tx1"/>
                </a:solidFill>
              </a:rPr>
              <a:t>Lehrprobe</a:t>
            </a:r>
            <a:r>
              <a:rPr lang="en-US" sz="1000" b="0" dirty="0">
                <a:solidFill>
                  <a:schemeClr val="tx1"/>
                </a:solidFill>
              </a:rPr>
              <a:t> von PD Johannes </a:t>
            </a:r>
            <a:r>
              <a:rPr lang="en-US" sz="1000" b="0" dirty="0" err="1">
                <a:solidFill>
                  <a:schemeClr val="tx1"/>
                </a:solidFill>
              </a:rPr>
              <a:t>Ehler</a:t>
            </a:r>
            <a:r>
              <a:rPr lang="en-US" sz="1000" b="0" dirty="0">
                <a:solidFill>
                  <a:schemeClr val="tx1"/>
                </a:solidFill>
              </a:rPr>
              <a:t> </a:t>
            </a:r>
            <a:r>
              <a:rPr lang="en-US" sz="1000" b="0" dirty="0" err="1">
                <a:solidFill>
                  <a:schemeClr val="tx1"/>
                </a:solidFill>
              </a:rPr>
              <a:t>vom</a:t>
            </a:r>
            <a:r>
              <a:rPr lang="en-US" sz="1000" b="0" dirty="0">
                <a:solidFill>
                  <a:schemeClr val="tx1"/>
                </a:solidFill>
              </a:rPr>
              <a:t> 17.10.2024</a:t>
            </a:r>
          </a:p>
          <a:p>
            <a:r>
              <a:rPr lang="de-DE" sz="1000" b="0" dirty="0" smtClean="0">
                <a:solidFill>
                  <a:schemeClr val="tx1"/>
                </a:solidFill>
              </a:rPr>
              <a:t>https</a:t>
            </a:r>
            <a:r>
              <a:rPr lang="de-DE" sz="1000" b="0" dirty="0">
                <a:solidFill>
                  <a:schemeClr val="tx1"/>
                </a:solidFill>
              </a:rPr>
              <a:t>://esaic.org/guideline/postoperative-delirium</a:t>
            </a:r>
          </a:p>
          <a:p>
            <a:r>
              <a:rPr lang="en-US" sz="1000" b="0" dirty="0">
                <a:solidFill>
                  <a:schemeClr val="tx1"/>
                </a:solidFill>
              </a:rPr>
              <a:t>Int J </a:t>
            </a:r>
            <a:r>
              <a:rPr lang="en-US" sz="1000" b="0" dirty="0" err="1">
                <a:solidFill>
                  <a:schemeClr val="tx1"/>
                </a:solidFill>
              </a:rPr>
              <a:t>Geriatr</a:t>
            </a:r>
            <a:r>
              <a:rPr lang="en-US" sz="1000" b="0" dirty="0">
                <a:solidFill>
                  <a:schemeClr val="tx1"/>
                </a:solidFill>
              </a:rPr>
              <a:t> Psychiatry. 2013 Aug;28(8):804-12. </a:t>
            </a:r>
            <a:r>
              <a:rPr lang="en-US" sz="1000" b="0" dirty="0" err="1">
                <a:solidFill>
                  <a:schemeClr val="tx1"/>
                </a:solidFill>
              </a:rPr>
              <a:t>doi</a:t>
            </a:r>
            <a:r>
              <a:rPr lang="en-US" sz="1000" b="0" dirty="0">
                <a:solidFill>
                  <a:schemeClr val="tx1"/>
                </a:solidFill>
              </a:rPr>
              <a:t>: 10.1002/gps.3900. </a:t>
            </a:r>
          </a:p>
          <a:p>
            <a:r>
              <a:rPr lang="de-DE" sz="1000" b="0" dirty="0" err="1">
                <a:solidFill>
                  <a:schemeClr val="tx1"/>
                </a:solidFill>
              </a:rPr>
              <a:t>Med</a:t>
            </a:r>
            <a:r>
              <a:rPr lang="de-DE" sz="1000" b="0" dirty="0">
                <a:solidFill>
                  <a:schemeClr val="tx1"/>
                </a:solidFill>
              </a:rPr>
              <a:t> </a:t>
            </a:r>
            <a:r>
              <a:rPr lang="de-DE" sz="1000" b="0" dirty="0" err="1">
                <a:solidFill>
                  <a:schemeClr val="tx1"/>
                </a:solidFill>
              </a:rPr>
              <a:t>Klin</a:t>
            </a:r>
            <a:r>
              <a:rPr lang="de-DE" sz="1000" b="0" dirty="0">
                <a:solidFill>
                  <a:schemeClr val="tx1"/>
                </a:solidFill>
              </a:rPr>
              <a:t> </a:t>
            </a:r>
            <a:r>
              <a:rPr lang="de-DE" sz="1000" b="0" dirty="0" err="1">
                <a:solidFill>
                  <a:schemeClr val="tx1"/>
                </a:solidFill>
              </a:rPr>
              <a:t>Intensivmed</a:t>
            </a:r>
            <a:r>
              <a:rPr lang="de-DE" sz="1000" b="0" dirty="0">
                <a:solidFill>
                  <a:schemeClr val="tx1"/>
                </a:solidFill>
              </a:rPr>
              <a:t> </a:t>
            </a:r>
            <a:r>
              <a:rPr lang="de-DE" sz="1000" b="0" dirty="0" err="1">
                <a:solidFill>
                  <a:schemeClr val="tx1"/>
                </a:solidFill>
              </a:rPr>
              <a:t>Notfmed</a:t>
            </a:r>
            <a:r>
              <a:rPr lang="de-DE" sz="1000" b="0" dirty="0">
                <a:solidFill>
                  <a:schemeClr val="tx1"/>
                </a:solidFill>
              </a:rPr>
              <a:t> 120, 397–402 (2025); </a:t>
            </a:r>
            <a:r>
              <a:rPr lang="de-DE" sz="1000" b="0" dirty="0" err="1">
                <a:solidFill>
                  <a:schemeClr val="tx1"/>
                </a:solidFill>
              </a:rPr>
              <a:t>doi</a:t>
            </a:r>
            <a:r>
              <a:rPr lang="de-DE" sz="1000" b="0" dirty="0">
                <a:solidFill>
                  <a:schemeClr val="tx1"/>
                </a:solidFill>
              </a:rPr>
              <a:t> 10.1007/s00063-025-01279-4</a:t>
            </a:r>
          </a:p>
          <a:p>
            <a:r>
              <a:rPr lang="de-DE" sz="1000" b="0" dirty="0">
                <a:solidFill>
                  <a:schemeClr val="tx1"/>
                </a:solidFill>
              </a:rPr>
              <a:t>Praxis 2016 Aug;105(16):941-52. German. </a:t>
            </a:r>
            <a:r>
              <a:rPr lang="de-DE" sz="1000" b="0" dirty="0" err="1">
                <a:solidFill>
                  <a:schemeClr val="tx1"/>
                </a:solidFill>
              </a:rPr>
              <a:t>doi</a:t>
            </a:r>
            <a:r>
              <a:rPr lang="de-DE" sz="1000" b="0" dirty="0">
                <a:solidFill>
                  <a:schemeClr val="tx1"/>
                </a:solidFill>
              </a:rPr>
              <a:t>: 10.1024/1661-8157/a002433. </a:t>
            </a:r>
          </a:p>
          <a:p>
            <a:r>
              <a:rPr lang="it-IT" sz="1000" b="0" dirty="0" err="1">
                <a:solidFill>
                  <a:schemeClr val="tx1"/>
                </a:solidFill>
              </a:rPr>
              <a:t>Crit</a:t>
            </a:r>
            <a:r>
              <a:rPr lang="it-IT" sz="1000" b="0" dirty="0">
                <a:solidFill>
                  <a:schemeClr val="tx1"/>
                </a:solidFill>
              </a:rPr>
              <a:t> Care </a:t>
            </a:r>
            <a:r>
              <a:rPr lang="it-IT" sz="1000" b="0" dirty="0" err="1">
                <a:solidFill>
                  <a:schemeClr val="tx1"/>
                </a:solidFill>
              </a:rPr>
              <a:t>Med</a:t>
            </a:r>
            <a:r>
              <a:rPr lang="it-IT" sz="1000" b="0" dirty="0">
                <a:solidFill>
                  <a:schemeClr val="tx1"/>
                </a:solidFill>
              </a:rPr>
              <a:t> 2018; 46:e825–e873; </a:t>
            </a:r>
            <a:r>
              <a:rPr lang="de-DE" sz="1000" b="0" dirty="0" err="1">
                <a:solidFill>
                  <a:schemeClr val="tx1"/>
                </a:solidFill>
              </a:rPr>
              <a:t>doi</a:t>
            </a:r>
            <a:r>
              <a:rPr lang="de-DE" sz="1000" b="0" dirty="0">
                <a:solidFill>
                  <a:schemeClr val="tx1"/>
                </a:solidFill>
              </a:rPr>
              <a:t> 10.1097/CCM.0000000000003299</a:t>
            </a:r>
          </a:p>
          <a:p>
            <a:r>
              <a:rPr lang="en-US" sz="1000" b="0" dirty="0">
                <a:solidFill>
                  <a:schemeClr val="tx1"/>
                </a:solidFill>
              </a:rPr>
              <a:t>Crit Care Med 2001 Vol. 29, No. 12 2259</a:t>
            </a:r>
            <a:endParaRPr lang="de-DE" sz="1000" b="0" dirty="0">
              <a:solidFill>
                <a:schemeClr val="tx1"/>
              </a:solidFill>
            </a:endParaRPr>
          </a:p>
          <a:p>
            <a:r>
              <a:rPr lang="de-DE" sz="1000" b="0" i="1" dirty="0" err="1">
                <a:solidFill>
                  <a:schemeClr val="tx1"/>
                </a:solidFill>
              </a:rPr>
              <a:t>Allg</a:t>
            </a:r>
            <a:r>
              <a:rPr lang="de-DE" sz="1000" b="0" i="1" dirty="0">
                <a:solidFill>
                  <a:schemeClr val="tx1"/>
                </a:solidFill>
              </a:rPr>
              <a:t> </a:t>
            </a:r>
            <a:r>
              <a:rPr lang="de-DE" sz="1000" b="0" i="1" dirty="0" err="1">
                <a:solidFill>
                  <a:schemeClr val="tx1"/>
                </a:solidFill>
              </a:rPr>
              <a:t>Med</a:t>
            </a:r>
            <a:r>
              <a:rPr lang="de-DE" sz="1000" b="0" dirty="0">
                <a:solidFill>
                  <a:schemeClr val="tx1"/>
                </a:solidFill>
              </a:rPr>
              <a:t> 101, 123–131 (2025). </a:t>
            </a:r>
            <a:r>
              <a:rPr lang="de-DE" sz="1000" b="0" dirty="0" err="1">
                <a:solidFill>
                  <a:schemeClr val="tx1"/>
                </a:solidFill>
              </a:rPr>
              <a:t>Doi</a:t>
            </a:r>
            <a:r>
              <a:rPr lang="de-DE" sz="1000" b="0" dirty="0">
                <a:solidFill>
                  <a:schemeClr val="tx1"/>
                </a:solidFill>
              </a:rPr>
              <a:t> 10.1007/s44266-025-00351-8</a:t>
            </a:r>
          </a:p>
          <a:p>
            <a:r>
              <a:rPr lang="de-DE" altLang="de-DE" sz="1000" b="0" dirty="0">
                <a:solidFill>
                  <a:schemeClr val="tx1"/>
                </a:solidFill>
              </a:rPr>
              <a:t>N Eng J </a:t>
            </a:r>
            <a:r>
              <a:rPr lang="de-DE" altLang="de-DE" sz="1000" b="0" dirty="0" err="1">
                <a:solidFill>
                  <a:schemeClr val="tx1"/>
                </a:solidFill>
              </a:rPr>
              <a:t>Med</a:t>
            </a:r>
            <a:r>
              <a:rPr lang="de-DE" altLang="de-DE" sz="1000" b="0" dirty="0">
                <a:solidFill>
                  <a:schemeClr val="tx1"/>
                </a:solidFill>
              </a:rPr>
              <a:t> 2022 </a:t>
            </a:r>
            <a:r>
              <a:rPr lang="de-DE" altLang="de-DE" sz="1000" b="0" dirty="0" err="1">
                <a:solidFill>
                  <a:schemeClr val="tx1"/>
                </a:solidFill>
              </a:rPr>
              <a:t>Dec</a:t>
            </a:r>
            <a:r>
              <a:rPr lang="de-DE" altLang="de-DE" sz="1000" b="0" dirty="0">
                <a:solidFill>
                  <a:schemeClr val="tx1"/>
                </a:solidFill>
              </a:rPr>
              <a:t> 29;387(26):2425-2435 </a:t>
            </a:r>
            <a:r>
              <a:rPr lang="de-DE" sz="1000" b="0" dirty="0">
                <a:solidFill>
                  <a:schemeClr val="tx1"/>
                </a:solidFill>
              </a:rPr>
              <a:t>DOI: 10.1056/NEJMoa2211868</a:t>
            </a:r>
          </a:p>
          <a:p>
            <a:r>
              <a:rPr lang="de-DE" sz="1000" b="0" dirty="0" err="1">
                <a:solidFill>
                  <a:schemeClr val="tx1"/>
                </a:solidFill>
              </a:rPr>
              <a:t>Eur</a:t>
            </a:r>
            <a:r>
              <a:rPr lang="de-DE" sz="1000" b="0" dirty="0">
                <a:solidFill>
                  <a:schemeClr val="tx1"/>
                </a:solidFill>
              </a:rPr>
              <a:t> J </a:t>
            </a:r>
            <a:r>
              <a:rPr lang="de-DE" sz="1000" b="0" dirty="0" err="1">
                <a:solidFill>
                  <a:schemeClr val="tx1"/>
                </a:solidFill>
              </a:rPr>
              <a:t>Med</a:t>
            </a:r>
            <a:r>
              <a:rPr lang="de-DE" sz="1000" b="0" dirty="0">
                <a:solidFill>
                  <a:schemeClr val="tx1"/>
                </a:solidFill>
              </a:rPr>
              <a:t> Res. 2025 Mar 1;30(1):147. </a:t>
            </a:r>
            <a:r>
              <a:rPr lang="de-DE" sz="1000" b="0" dirty="0" err="1">
                <a:solidFill>
                  <a:schemeClr val="tx1"/>
                </a:solidFill>
              </a:rPr>
              <a:t>doi</a:t>
            </a:r>
            <a:r>
              <a:rPr lang="de-DE" sz="1000" b="0" dirty="0">
                <a:solidFill>
                  <a:schemeClr val="tx1"/>
                </a:solidFill>
              </a:rPr>
              <a:t>: 10.1186/s40001-025-02409-6. </a:t>
            </a:r>
          </a:p>
          <a:p>
            <a:r>
              <a:rPr lang="de-DE" sz="1000" b="0" dirty="0">
                <a:solidFill>
                  <a:schemeClr val="tx1"/>
                </a:solidFill>
              </a:rPr>
              <a:t>JAMA </a:t>
            </a:r>
            <a:r>
              <a:rPr lang="de-DE" sz="1000" b="0" dirty="0" err="1">
                <a:solidFill>
                  <a:schemeClr val="tx1"/>
                </a:solidFill>
              </a:rPr>
              <a:t>Psychiatry</a:t>
            </a:r>
            <a:r>
              <a:rPr lang="de-DE" sz="1000" b="0" dirty="0">
                <a:solidFill>
                  <a:schemeClr val="tx1"/>
                </a:solidFill>
              </a:rPr>
              <a:t>. 2014 Apr;71(4):397-403. </a:t>
            </a:r>
            <a:r>
              <a:rPr lang="de-DE" sz="1000" b="0" dirty="0" err="1">
                <a:solidFill>
                  <a:schemeClr val="tx1"/>
                </a:solidFill>
              </a:rPr>
              <a:t>doi</a:t>
            </a:r>
            <a:r>
              <a:rPr lang="de-DE" sz="1000" b="0" dirty="0">
                <a:solidFill>
                  <a:schemeClr val="tx1"/>
                </a:solidFill>
              </a:rPr>
              <a:t>: 10.1001/jamapsychiatry.2013.3320. PMID: 2455423</a:t>
            </a:r>
          </a:p>
          <a:p>
            <a:r>
              <a:rPr lang="en-US" sz="1000" b="0" dirty="0">
                <a:solidFill>
                  <a:schemeClr val="tx1"/>
                </a:solidFill>
              </a:rPr>
              <a:t>Semin Respir Crit Care Med. 2021 February ; 42(1): 112–126. doi:10.1055/s-0040-1710572</a:t>
            </a:r>
            <a:endParaRPr lang="de-DE" sz="1000" b="0" dirty="0">
              <a:solidFill>
                <a:schemeClr val="tx1"/>
              </a:solidFill>
            </a:endParaRPr>
          </a:p>
          <a:p>
            <a:r>
              <a:rPr lang="de-DE" sz="1000" b="0" dirty="0" err="1">
                <a:solidFill>
                  <a:schemeClr val="tx1"/>
                </a:solidFill>
              </a:rPr>
              <a:t>Crit</a:t>
            </a:r>
            <a:r>
              <a:rPr lang="de-DE" sz="1000" b="0" dirty="0">
                <a:solidFill>
                  <a:schemeClr val="tx1"/>
                </a:solidFill>
              </a:rPr>
              <a:t> Care Med. 2018 Sep;46(9):e825-e873. </a:t>
            </a:r>
            <a:r>
              <a:rPr lang="de-DE" sz="1000" b="0" dirty="0" err="1">
                <a:solidFill>
                  <a:schemeClr val="tx1"/>
                </a:solidFill>
              </a:rPr>
              <a:t>doi</a:t>
            </a:r>
            <a:r>
              <a:rPr lang="de-DE" sz="1000" b="0" dirty="0">
                <a:solidFill>
                  <a:schemeClr val="tx1"/>
                </a:solidFill>
              </a:rPr>
              <a:t>: 10.1097/CCM.0000000000003299. PMID: 30113379.</a:t>
            </a:r>
          </a:p>
          <a:p>
            <a:r>
              <a:rPr lang="de-DE" sz="1000" b="0" dirty="0">
                <a:solidFill>
                  <a:schemeClr val="tx1"/>
                </a:solidFill>
              </a:rPr>
              <a:t>Intensive Care Med. 2022 Jul;48(7):801-810. </a:t>
            </a:r>
            <a:r>
              <a:rPr lang="de-DE" sz="1000" b="0" dirty="0" err="1">
                <a:solidFill>
                  <a:schemeClr val="tx1"/>
                </a:solidFill>
              </a:rPr>
              <a:t>doi</a:t>
            </a:r>
            <a:r>
              <a:rPr lang="de-DE" sz="1000" b="0" dirty="0">
                <a:solidFill>
                  <a:schemeClr val="tx1"/>
                </a:solidFill>
              </a:rPr>
              <a:t>: 10.1007/s00134-022-06660-x. </a:t>
            </a:r>
            <a:r>
              <a:rPr lang="de-DE" sz="1000" b="0" dirty="0" err="1">
                <a:solidFill>
                  <a:schemeClr val="tx1"/>
                </a:solidFill>
              </a:rPr>
              <a:t>Epub</a:t>
            </a:r>
            <a:r>
              <a:rPr lang="de-DE" sz="1000" b="0" dirty="0">
                <a:solidFill>
                  <a:schemeClr val="tx1"/>
                </a:solidFill>
              </a:rPr>
              <a:t> 2022 May 19.</a:t>
            </a:r>
          </a:p>
          <a:p>
            <a:pPr>
              <a:defRPr/>
            </a:pPr>
            <a:r>
              <a:rPr lang="de-DE" sz="1000" b="0" dirty="0">
                <a:solidFill>
                  <a:schemeClr val="tx1"/>
                </a:solidFill>
              </a:rPr>
              <a:t>https://ichgcp.net/de/clinical-trials-registry/NCT04758936</a:t>
            </a:r>
          </a:p>
        </p:txBody>
      </p:sp>
      <p:sp>
        <p:nvSpPr>
          <p:cNvPr id="3" name="Textfeld 2">
            <a:extLst>
              <a:ext uri="{FF2B5EF4-FFF2-40B4-BE49-F238E27FC236}">
                <a16:creationId xmlns:a16="http://schemas.microsoft.com/office/drawing/2014/main" id="{8D4CB979-B6C0-D223-238D-25E2057F26EC}"/>
              </a:ext>
            </a:extLst>
          </p:cNvPr>
          <p:cNvSpPr txBox="1"/>
          <p:nvPr/>
        </p:nvSpPr>
        <p:spPr>
          <a:xfrm>
            <a:off x="4811522" y="56949"/>
            <a:ext cx="5662723" cy="530915"/>
          </a:xfrm>
          <a:prstGeom prst="rect">
            <a:avLst/>
          </a:prstGeom>
          <a:noFill/>
        </p:spPr>
        <p:txBody>
          <a:bodyPr wrap="square">
            <a:spAutoFit/>
          </a:bodyPr>
          <a:lstStyle/>
          <a:p>
            <a:r>
              <a:rPr lang="de-DE" dirty="0">
                <a:latin typeface="Arial" panose="020B0604020202020204" pitchFamily="34" charset="0"/>
                <a:cs typeface="Arial" panose="020B0604020202020204" pitchFamily="34" charset="0"/>
              </a:rPr>
              <a:t>Literatur (Kurzfassung</a:t>
            </a:r>
            <a:r>
              <a:rPr lang="de-DE" dirty="0" smtClean="0">
                <a:latin typeface="Arial" panose="020B0604020202020204" pitchFamily="34" charset="0"/>
                <a:cs typeface="Arial" panose="020B0604020202020204" pitchFamily="34" charset="0"/>
              </a:rPr>
              <a:t>)</a:t>
            </a:r>
            <a:r>
              <a:rPr lang="de-DE" sz="1200" dirty="0" smtClean="0">
                <a:latin typeface="Arial" panose="020B0604020202020204" pitchFamily="34" charset="0"/>
                <a:cs typeface="Arial" panose="020B0604020202020204" pitchFamily="34" charset="0"/>
              </a:rPr>
              <a:t/>
            </a:r>
            <a:br>
              <a:rPr lang="de-DE" sz="1200" dirty="0" smtClean="0">
                <a:latin typeface="Arial" panose="020B0604020202020204" pitchFamily="34" charset="0"/>
                <a:cs typeface="Arial" panose="020B0604020202020204" pitchFamily="34" charset="0"/>
              </a:rPr>
            </a:br>
            <a:r>
              <a:rPr lang="de-DE" sz="1000" dirty="0" smtClean="0">
                <a:latin typeface="Arial" panose="020B0604020202020204" pitchFamily="34" charset="0"/>
                <a:cs typeface="Arial" panose="020B0604020202020204" pitchFamily="34" charset="0"/>
              </a:rPr>
              <a:t>bei Bedarf nach korrekter Zitierung bitte E-Mail an Dr. M. Gruber (Folie 61) </a:t>
            </a:r>
            <a:endParaRPr lang="de-DE" sz="1000" dirty="0">
              <a:latin typeface="Arial" panose="020B0604020202020204" pitchFamily="34" charset="0"/>
              <a:cs typeface="Arial" panose="020B0604020202020204" pitchFamily="34" charset="0"/>
            </a:endParaRPr>
          </a:p>
        </p:txBody>
      </p:sp>
      <p:sp>
        <p:nvSpPr>
          <p:cNvPr id="2" name="Foliennummernplatzhalter 1">
            <a:extLst>
              <a:ext uri="{FF2B5EF4-FFF2-40B4-BE49-F238E27FC236}">
                <a16:creationId xmlns:a16="http://schemas.microsoft.com/office/drawing/2014/main" id="{005CA167-3868-3483-F169-9567E291B768}"/>
              </a:ext>
            </a:extLst>
          </p:cNvPr>
          <p:cNvSpPr>
            <a:spLocks noGrp="1"/>
          </p:cNvSpPr>
          <p:nvPr>
            <p:ph type="sldNum" sz="quarter" idx="4"/>
          </p:nvPr>
        </p:nvSpPr>
        <p:spPr/>
        <p:txBody>
          <a:bodyPr/>
          <a:lstStyle/>
          <a:p>
            <a:fld id="{50B1B3AD-80CD-4C4C-B9E6-D3174EA9BC3B}" type="slidenum">
              <a:rPr lang="de-DE" smtClean="0"/>
              <a:pPr/>
              <a:t>62</a:t>
            </a:fld>
            <a:endParaRPr lang="de-DE" dirty="0"/>
          </a:p>
        </p:txBody>
      </p:sp>
    </p:spTree>
    <p:extLst>
      <p:ext uri="{BB962C8B-B14F-4D97-AF65-F5344CB8AC3E}">
        <p14:creationId xmlns:p14="http://schemas.microsoft.com/office/powerpoint/2010/main" val="62609084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111C38A8-9BFC-DEF6-3160-7B40E10BA155}"/>
              </a:ext>
            </a:extLst>
          </p:cNvPr>
          <p:cNvSpPr>
            <a:spLocks noGrp="1"/>
          </p:cNvSpPr>
          <p:nvPr>
            <p:ph sz="half" idx="1"/>
          </p:nvPr>
        </p:nvSpPr>
        <p:spPr>
          <a:xfrm>
            <a:off x="3119683" y="1059597"/>
            <a:ext cx="5760640" cy="3416324"/>
          </a:xfrm>
        </p:spPr>
        <p:txBody>
          <a:bodyPr>
            <a:normAutofit lnSpcReduction="10000"/>
          </a:bodyPr>
          <a:lstStyle/>
          <a:p>
            <a:r>
              <a:rPr lang="en-GB" sz="1000" b="0" dirty="0">
                <a:solidFill>
                  <a:schemeClr val="tx1"/>
                </a:solidFill>
              </a:rPr>
              <a:t>https://www.amboss.com/de/wissen/limbisches-system-und-gedachtnis</a:t>
            </a:r>
            <a:endParaRPr lang="de-DE" sz="1000" b="0" dirty="0">
              <a:solidFill>
                <a:schemeClr val="tx1"/>
              </a:solidFill>
            </a:endParaRPr>
          </a:p>
          <a:p>
            <a:r>
              <a:rPr lang="de-DE" sz="1000" b="0" dirty="0">
                <a:solidFill>
                  <a:schemeClr val="tx1"/>
                </a:solidFill>
              </a:rPr>
              <a:t>https://register.awmf.org/de/leitlinien/detail/001-012</a:t>
            </a:r>
          </a:p>
          <a:p>
            <a:r>
              <a:rPr lang="de-DE" sz="1000" b="0" dirty="0" err="1">
                <a:solidFill>
                  <a:schemeClr val="tx1"/>
                </a:solidFill>
              </a:rPr>
              <a:t>Zoremba</a:t>
            </a:r>
            <a:r>
              <a:rPr lang="de-DE" sz="1000" b="0" dirty="0">
                <a:solidFill>
                  <a:schemeClr val="tx1"/>
                </a:solidFill>
              </a:rPr>
              <a:t>, N.; </a:t>
            </a:r>
            <a:r>
              <a:rPr lang="de-DE" sz="1000" b="0" dirty="0" err="1">
                <a:solidFill>
                  <a:schemeClr val="tx1"/>
                </a:solidFill>
              </a:rPr>
              <a:t>Coburn</a:t>
            </a:r>
            <a:r>
              <a:rPr lang="de-DE" sz="1000" b="0" dirty="0">
                <a:solidFill>
                  <a:schemeClr val="tx1"/>
                </a:solidFill>
              </a:rPr>
              <a:t>, M. Delir im Krankenhaus, </a:t>
            </a:r>
            <a:r>
              <a:rPr lang="de-DE" sz="1000" b="0" dirty="0" err="1">
                <a:solidFill>
                  <a:schemeClr val="tx1"/>
                </a:solidFill>
              </a:rPr>
              <a:t>Dtsch</a:t>
            </a:r>
            <a:r>
              <a:rPr lang="de-DE" sz="1000" b="0" dirty="0">
                <a:solidFill>
                  <a:schemeClr val="tx1"/>
                </a:solidFill>
              </a:rPr>
              <a:t> </a:t>
            </a:r>
            <a:r>
              <a:rPr lang="de-DE" sz="1000" b="0" dirty="0" err="1">
                <a:solidFill>
                  <a:schemeClr val="tx1"/>
                </a:solidFill>
              </a:rPr>
              <a:t>Arztebl</a:t>
            </a:r>
            <a:r>
              <a:rPr lang="de-DE" sz="1000" b="0" dirty="0">
                <a:solidFill>
                  <a:schemeClr val="tx1"/>
                </a:solidFill>
              </a:rPr>
              <a:t> </a:t>
            </a:r>
            <a:r>
              <a:rPr lang="de-DE" sz="1000" b="0" dirty="0" err="1">
                <a:solidFill>
                  <a:schemeClr val="tx1"/>
                </a:solidFill>
              </a:rPr>
              <a:t>Int</a:t>
            </a:r>
            <a:r>
              <a:rPr lang="de-DE" sz="1000" b="0" dirty="0">
                <a:solidFill>
                  <a:schemeClr val="tx1"/>
                </a:solidFill>
              </a:rPr>
              <a:t> 2019; 116(7): 101-6; DOI: 10.3238/arztebl.2019.0101</a:t>
            </a:r>
          </a:p>
          <a:p>
            <a:r>
              <a:rPr lang="de-DE" sz="1000" b="0" dirty="0" err="1">
                <a:solidFill>
                  <a:schemeClr val="tx1"/>
                </a:solidFill>
              </a:rPr>
              <a:t>iegler</a:t>
            </a:r>
            <a:r>
              <a:rPr lang="de-DE" sz="1000" b="0" dirty="0">
                <a:solidFill>
                  <a:schemeClr val="tx1"/>
                </a:solidFill>
              </a:rPr>
              <a:t> S, </a:t>
            </a:r>
            <a:r>
              <a:rPr lang="de-DE" sz="1000" b="0" dirty="0" err="1">
                <a:solidFill>
                  <a:schemeClr val="tx1"/>
                </a:solidFill>
              </a:rPr>
              <a:t>Sakka</a:t>
            </a:r>
            <a:r>
              <a:rPr lang="de-DE" sz="1000" b="0" dirty="0">
                <a:solidFill>
                  <a:schemeClr val="tx1"/>
                </a:solidFill>
              </a:rPr>
              <a:t> SG: Anwendung von Melatonin zur </a:t>
            </a:r>
            <a:r>
              <a:rPr lang="de-DE" sz="1000" b="0" dirty="0" err="1">
                <a:solidFill>
                  <a:schemeClr val="tx1"/>
                </a:solidFill>
              </a:rPr>
              <a:t>Delirprävention</a:t>
            </a:r>
            <a:r>
              <a:rPr lang="de-DE" sz="1000" b="0" dirty="0">
                <a:solidFill>
                  <a:schemeClr val="tx1"/>
                </a:solidFill>
              </a:rPr>
              <a:t> und </a:t>
            </a:r>
            <a:r>
              <a:rPr lang="de-DE" sz="1000" b="0" dirty="0" err="1">
                <a:solidFill>
                  <a:schemeClr val="tx1"/>
                </a:solidFill>
              </a:rPr>
              <a:t>Delirbehandlung</a:t>
            </a:r>
            <a:r>
              <a:rPr lang="de-DE" sz="1000" b="0" dirty="0">
                <a:solidFill>
                  <a:schemeClr val="tx1"/>
                </a:solidFill>
              </a:rPr>
              <a:t> beim erwachsenen Intensivpatienten. </a:t>
            </a:r>
            <a:r>
              <a:rPr lang="de-DE" sz="1000" b="0" dirty="0" err="1">
                <a:solidFill>
                  <a:schemeClr val="tx1"/>
                </a:solidFill>
              </a:rPr>
              <a:t>Anästh</a:t>
            </a:r>
            <a:r>
              <a:rPr lang="de-DE" sz="1000" b="0" dirty="0">
                <a:solidFill>
                  <a:schemeClr val="tx1"/>
                </a:solidFill>
              </a:rPr>
              <a:t> </a:t>
            </a:r>
            <a:r>
              <a:rPr lang="de-DE" sz="1000" b="0" dirty="0" err="1">
                <a:solidFill>
                  <a:schemeClr val="tx1"/>
                </a:solidFill>
              </a:rPr>
              <a:t>Intensivmed</a:t>
            </a:r>
            <a:r>
              <a:rPr lang="de-DE" sz="1000" b="0" dirty="0">
                <a:solidFill>
                  <a:schemeClr val="tx1"/>
                </a:solidFill>
              </a:rPr>
              <a:t> 2022;63:297–306. DOI: 10.19224/ai2022.297 </a:t>
            </a:r>
          </a:p>
          <a:p>
            <a:r>
              <a:rPr lang="de-DE" altLang="en-US" sz="1000" b="0" dirty="0" err="1">
                <a:solidFill>
                  <a:schemeClr val="tx1"/>
                </a:solidFill>
              </a:rPr>
              <a:t>Kujovic</a:t>
            </a:r>
            <a:r>
              <a:rPr lang="de-DE" altLang="en-US" sz="1000" b="0" dirty="0">
                <a:solidFill>
                  <a:schemeClr val="tx1"/>
                </a:solidFill>
              </a:rPr>
              <a:t> M et al.</a:t>
            </a:r>
            <a:r>
              <a:rPr lang="en-GB" altLang="en-US" sz="1000" b="0" dirty="0">
                <a:solidFill>
                  <a:schemeClr val="tx1"/>
                </a:solidFill>
              </a:rPr>
              <a:t> JOURNAL OF CLINICAL AND EXPERIMENTAL NEUROPSYCHOLOGY 2019, VOL. 41, NO. 8, 875–880</a:t>
            </a:r>
            <a:r>
              <a:rPr lang="de-DE" altLang="en-US" sz="1000" b="0" dirty="0">
                <a:solidFill>
                  <a:schemeClr val="tx1"/>
                </a:solidFill>
              </a:rPr>
              <a:t> </a:t>
            </a:r>
            <a:endParaRPr lang="de-DE" sz="1000" b="0" dirty="0">
              <a:solidFill>
                <a:schemeClr val="tx1"/>
              </a:solidFill>
            </a:endParaRPr>
          </a:p>
          <a:p>
            <a:r>
              <a:rPr lang="de-DE" sz="1000" b="0" dirty="0">
                <a:solidFill>
                  <a:schemeClr val="tx1"/>
                </a:solidFill>
              </a:rPr>
              <a:t>https://esaic.org/wp-content/uploads/2024/07/POD-v3-infographic.jpg</a:t>
            </a:r>
          </a:p>
          <a:p>
            <a:r>
              <a:rPr lang="de-DE" sz="1000" b="0" dirty="0">
                <a:solidFill>
                  <a:schemeClr val="tx1"/>
                </a:solidFill>
              </a:rPr>
              <a:t>https://register.awmf.org/de/leitlinien/detail/001-012</a:t>
            </a:r>
          </a:p>
          <a:p>
            <a:r>
              <a:rPr lang="de-DE" sz="1000" b="0" dirty="0" err="1">
                <a:solidFill>
                  <a:schemeClr val="tx1"/>
                </a:solidFill>
              </a:rPr>
              <a:t>Schimböck</a:t>
            </a:r>
            <a:r>
              <a:rPr lang="de-DE" sz="1000" b="0" dirty="0">
                <a:solidFill>
                  <a:schemeClr val="tx1"/>
                </a:solidFill>
              </a:rPr>
              <a:t>, Florian &amp; Dr. Lohrmann, Christa. (2017). </a:t>
            </a:r>
            <a:r>
              <a:rPr lang="de-DE" sz="1000" b="0" dirty="0" err="1">
                <a:solidFill>
                  <a:schemeClr val="tx1"/>
                </a:solidFill>
              </a:rPr>
              <a:t>PflegenIntensiv</a:t>
            </a:r>
            <a:r>
              <a:rPr lang="de-DE" sz="1000" b="0" dirty="0">
                <a:solidFill>
                  <a:schemeClr val="tx1"/>
                </a:solidFill>
              </a:rPr>
              <a:t>. 14. 25-29.</a:t>
            </a:r>
          </a:p>
          <a:p>
            <a:r>
              <a:rPr lang="en-GB" sz="1000" b="0" dirty="0">
                <a:solidFill>
                  <a:schemeClr val="tx1"/>
                </a:solidFill>
              </a:rPr>
              <a:t>https://www.amboss.com/de/wissen/Delir</a:t>
            </a:r>
            <a:endParaRPr lang="de-DE" sz="1000" b="0" dirty="0">
              <a:solidFill>
                <a:schemeClr val="tx1"/>
              </a:solidFill>
            </a:endParaRPr>
          </a:p>
          <a:p>
            <a:r>
              <a:rPr lang="de-DE" sz="1000" b="0" dirty="0">
                <a:solidFill>
                  <a:schemeClr val="tx1"/>
                </a:solidFill>
              </a:rPr>
              <a:t>https://www.dgppn.de/_Resources/Persistent/64ae1aff1699729ec43864b9692224a07fa59091/Empfehlung_Demenz%20und%20Delir%20im%20Krankenhaus+Anhang%20Instrumente.pdf</a:t>
            </a:r>
          </a:p>
          <a:p>
            <a:r>
              <a:rPr lang="de-DE" sz="1000" b="0" dirty="0">
                <a:solidFill>
                  <a:schemeClr val="tx1"/>
                </a:solidFill>
              </a:rPr>
              <a:t>https://www.bfarm.de/SharedDocs/Risikoinformationen/Pharmakovigilanz/DE/RHB/2022/rhb-dexmedetomidin.html</a:t>
            </a:r>
          </a:p>
          <a:p>
            <a:r>
              <a:rPr lang="de-DE" sz="1000" b="0" dirty="0">
                <a:solidFill>
                  <a:schemeClr val="tx1"/>
                </a:solidFill>
              </a:rPr>
              <a:t>https://siga-fsia.ch/wp-content/uploads/nutzen-der-intraoperativen-gabe-von-dexmedetomidin-zur-postoperativen-delirprohylaxe.pdf</a:t>
            </a:r>
          </a:p>
          <a:p>
            <a:r>
              <a:rPr lang="de-DE" sz="1000" b="0" dirty="0">
                <a:solidFill>
                  <a:schemeClr val="tx1"/>
                </a:solidFill>
              </a:rPr>
              <a:t>http://static-content.springer.com/image/chp%3A10.1007%2F978-3-642-36915-5_2/MediaObjects/301439_1_De_2_Fig2_HTML.gif</a:t>
            </a:r>
          </a:p>
          <a:p>
            <a:r>
              <a:rPr lang="de-DE" sz="1000" b="0" dirty="0">
                <a:solidFill>
                  <a:schemeClr val="tx1"/>
                </a:solidFill>
              </a:rPr>
              <a:t>https://upload.wikimedia.org/wikipedia/commons/thumb/6/6a/Reaper.png/640px-Reaper.png</a:t>
            </a:r>
          </a:p>
        </p:txBody>
      </p:sp>
      <p:sp>
        <p:nvSpPr>
          <p:cNvPr id="7" name="Textfeld 6">
            <a:extLst>
              <a:ext uri="{FF2B5EF4-FFF2-40B4-BE49-F238E27FC236}">
                <a16:creationId xmlns:a16="http://schemas.microsoft.com/office/drawing/2014/main" id="{7CB49876-0D63-9949-C552-6E2CC32057EF}"/>
              </a:ext>
            </a:extLst>
          </p:cNvPr>
          <p:cNvSpPr txBox="1"/>
          <p:nvPr/>
        </p:nvSpPr>
        <p:spPr>
          <a:xfrm>
            <a:off x="5148064" y="317595"/>
            <a:ext cx="5662723" cy="369332"/>
          </a:xfrm>
          <a:prstGeom prst="rect">
            <a:avLst/>
          </a:prstGeom>
          <a:noFill/>
        </p:spPr>
        <p:txBody>
          <a:bodyPr wrap="square">
            <a:spAutoFit/>
          </a:bodyPr>
          <a:lstStyle/>
          <a:p>
            <a:r>
              <a:rPr lang="de-DE" dirty="0"/>
              <a:t>Bilddateien</a:t>
            </a:r>
          </a:p>
        </p:txBody>
      </p:sp>
      <p:sp>
        <p:nvSpPr>
          <p:cNvPr id="8" name="Textplatzhalter 7">
            <a:extLst>
              <a:ext uri="{FF2B5EF4-FFF2-40B4-BE49-F238E27FC236}">
                <a16:creationId xmlns:a16="http://schemas.microsoft.com/office/drawing/2014/main" id="{A622638B-8FFF-510C-02E1-3A9FD56B2917}"/>
              </a:ext>
            </a:extLst>
          </p:cNvPr>
          <p:cNvSpPr>
            <a:spLocks noGrp="1"/>
          </p:cNvSpPr>
          <p:nvPr>
            <p:ph type="body" sz="quarter" idx="12"/>
          </p:nvPr>
        </p:nvSpPr>
        <p:spPr>
          <a:xfrm>
            <a:off x="3119683" y="328556"/>
            <a:ext cx="2448272" cy="720080"/>
          </a:xfrm>
        </p:spPr>
        <p:txBody>
          <a:bodyPr>
            <a:normAutofit/>
          </a:bodyPr>
          <a:lstStyle/>
          <a:p>
            <a:r>
              <a:rPr lang="de-DE" sz="2000" dirty="0"/>
              <a:t>Quellenangabe</a:t>
            </a:r>
            <a:endParaRPr lang="de-DE" dirty="0"/>
          </a:p>
        </p:txBody>
      </p:sp>
      <p:sp>
        <p:nvSpPr>
          <p:cNvPr id="2" name="Foliennummernplatzhalter 1">
            <a:extLst>
              <a:ext uri="{FF2B5EF4-FFF2-40B4-BE49-F238E27FC236}">
                <a16:creationId xmlns:a16="http://schemas.microsoft.com/office/drawing/2014/main" id="{D5FE31DD-B329-98BA-8DE3-DB12674BCEEA}"/>
              </a:ext>
            </a:extLst>
          </p:cNvPr>
          <p:cNvSpPr>
            <a:spLocks noGrp="1"/>
          </p:cNvSpPr>
          <p:nvPr>
            <p:ph type="sldNum" sz="quarter" idx="4"/>
          </p:nvPr>
        </p:nvSpPr>
        <p:spPr/>
        <p:txBody>
          <a:bodyPr/>
          <a:lstStyle/>
          <a:p>
            <a:fld id="{50B1B3AD-80CD-4C4C-B9E6-D3174EA9BC3B}" type="slidenum">
              <a:rPr lang="de-DE" smtClean="0"/>
              <a:pPr/>
              <a:t>63</a:t>
            </a:fld>
            <a:endParaRPr lang="de-DE" dirty="0"/>
          </a:p>
        </p:txBody>
      </p:sp>
    </p:spTree>
    <p:extLst>
      <p:ext uri="{BB962C8B-B14F-4D97-AF65-F5344CB8AC3E}">
        <p14:creationId xmlns:p14="http://schemas.microsoft.com/office/powerpoint/2010/main" val="323108535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71C8DF86-B7C2-7829-3669-CFB5A795DE46}"/>
              </a:ext>
            </a:extLst>
          </p:cNvPr>
          <p:cNvSpPr>
            <a:spLocks noGrp="1"/>
          </p:cNvSpPr>
          <p:nvPr>
            <p:ph type="ctrTitle"/>
          </p:nvPr>
        </p:nvSpPr>
        <p:spPr>
          <a:xfrm>
            <a:off x="2951019" y="1370727"/>
            <a:ext cx="5941461" cy="2402046"/>
          </a:xfrm>
        </p:spPr>
        <p:txBody>
          <a:bodyPr/>
          <a:lstStyle/>
          <a:p>
            <a:r>
              <a:rPr lang="de-DE" sz="1400" dirty="0">
                <a:solidFill>
                  <a:schemeClr val="tx1"/>
                </a:solidFill>
                <a:ea typeface="+mn-ea"/>
              </a:rPr>
              <a:t/>
            </a:r>
            <a:br>
              <a:rPr lang="de-DE" sz="1400" dirty="0">
                <a:solidFill>
                  <a:schemeClr val="tx1"/>
                </a:solidFill>
                <a:ea typeface="+mn-ea"/>
              </a:rPr>
            </a:br>
            <a:r>
              <a:rPr lang="de-DE" sz="1400" dirty="0">
                <a:solidFill>
                  <a:schemeClr val="tx1"/>
                </a:solidFill>
                <a:ea typeface="+mn-ea"/>
              </a:rPr>
              <a:t/>
            </a:r>
            <a:br>
              <a:rPr lang="de-DE" sz="1400" dirty="0">
                <a:solidFill>
                  <a:schemeClr val="tx1"/>
                </a:solidFill>
                <a:ea typeface="+mn-ea"/>
              </a:rPr>
            </a:br>
            <a:r>
              <a:rPr lang="de-DE" sz="1400" dirty="0">
                <a:solidFill>
                  <a:schemeClr val="tx1"/>
                </a:solidFill>
                <a:ea typeface="+mn-ea"/>
              </a:rPr>
              <a:t/>
            </a:r>
            <a:br>
              <a:rPr lang="de-DE" sz="1400" dirty="0">
                <a:solidFill>
                  <a:schemeClr val="tx1"/>
                </a:solidFill>
                <a:ea typeface="+mn-ea"/>
              </a:rPr>
            </a:br>
            <a:r>
              <a:rPr lang="de-DE" sz="1400" dirty="0">
                <a:solidFill>
                  <a:schemeClr val="tx1"/>
                </a:solidFill>
                <a:ea typeface="+mn-ea"/>
              </a:rPr>
              <a:t/>
            </a:r>
            <a:br>
              <a:rPr lang="de-DE" sz="1400" dirty="0">
                <a:solidFill>
                  <a:schemeClr val="tx1"/>
                </a:solidFill>
                <a:ea typeface="+mn-ea"/>
              </a:rPr>
            </a:br>
            <a:r>
              <a:rPr lang="de-DE" sz="1400" dirty="0">
                <a:solidFill>
                  <a:schemeClr val="tx1"/>
                </a:solidFill>
                <a:ea typeface="+mn-ea"/>
              </a:rPr>
              <a:t/>
            </a:r>
            <a:br>
              <a:rPr lang="de-DE" sz="1400" dirty="0">
                <a:solidFill>
                  <a:schemeClr val="tx1"/>
                </a:solidFill>
                <a:ea typeface="+mn-ea"/>
              </a:rPr>
            </a:br>
            <a:r>
              <a:rPr lang="de-DE" sz="1400" dirty="0">
                <a:solidFill>
                  <a:schemeClr val="tx1"/>
                </a:solidFill>
                <a:ea typeface="+mn-ea"/>
              </a:rPr>
              <a:t/>
            </a:r>
            <a:br>
              <a:rPr lang="de-DE" sz="1400" dirty="0">
                <a:solidFill>
                  <a:schemeClr val="tx1"/>
                </a:solidFill>
                <a:ea typeface="+mn-ea"/>
              </a:rPr>
            </a:br>
            <a:r>
              <a:rPr lang="de-DE" sz="1400" dirty="0">
                <a:solidFill>
                  <a:schemeClr val="tx1"/>
                </a:solidFill>
                <a:ea typeface="+mn-ea"/>
              </a:rPr>
              <a:t/>
            </a:r>
            <a:br>
              <a:rPr lang="de-DE" sz="1400" dirty="0">
                <a:solidFill>
                  <a:schemeClr val="tx1"/>
                </a:solidFill>
                <a:ea typeface="+mn-ea"/>
              </a:rPr>
            </a:br>
            <a:r>
              <a:rPr lang="de-DE" sz="1400" dirty="0">
                <a:solidFill>
                  <a:schemeClr val="tx1"/>
                </a:solidFill>
                <a:ea typeface="+mn-ea"/>
              </a:rPr>
              <a:t>POD </a:t>
            </a:r>
            <a:r>
              <a:rPr lang="de-DE" sz="1400" b="0" dirty="0">
                <a:solidFill>
                  <a:schemeClr val="tx1"/>
                </a:solidFill>
                <a:ea typeface="+mn-ea"/>
              </a:rPr>
              <a:t>postoperative </a:t>
            </a:r>
            <a:r>
              <a:rPr lang="de-DE" sz="1400" b="0" dirty="0" err="1">
                <a:solidFill>
                  <a:schemeClr val="tx1"/>
                </a:solidFill>
                <a:ea typeface="+mn-ea"/>
              </a:rPr>
              <a:t>delirium</a:t>
            </a:r>
            <a:r>
              <a:rPr lang="de-DE" sz="1400" dirty="0">
                <a:solidFill>
                  <a:schemeClr val="tx1"/>
                </a:solidFill>
                <a:ea typeface="+mn-ea"/>
              </a:rPr>
              <a:t/>
            </a:r>
            <a:br>
              <a:rPr lang="de-DE" sz="1400" dirty="0">
                <a:solidFill>
                  <a:schemeClr val="tx1"/>
                </a:solidFill>
                <a:ea typeface="+mn-ea"/>
              </a:rPr>
            </a:br>
            <a:r>
              <a:rPr lang="de-DE" sz="1400" dirty="0">
                <a:solidFill>
                  <a:schemeClr val="tx1"/>
                </a:solidFill>
                <a:ea typeface="+mn-ea"/>
              </a:rPr>
              <a:t>POCD </a:t>
            </a:r>
            <a:r>
              <a:rPr lang="de-DE" sz="1400" b="0" dirty="0">
                <a:solidFill>
                  <a:schemeClr val="tx1"/>
                </a:solidFill>
                <a:ea typeface="+mn-ea"/>
              </a:rPr>
              <a:t>postoperative </a:t>
            </a:r>
            <a:r>
              <a:rPr lang="de-DE" sz="1400" b="0" dirty="0" err="1">
                <a:solidFill>
                  <a:schemeClr val="tx1"/>
                </a:solidFill>
                <a:ea typeface="+mn-ea"/>
              </a:rPr>
              <a:t>cognitive</a:t>
            </a:r>
            <a:r>
              <a:rPr lang="de-DE" sz="1400" b="0" dirty="0">
                <a:solidFill>
                  <a:schemeClr val="tx1"/>
                </a:solidFill>
                <a:ea typeface="+mn-ea"/>
              </a:rPr>
              <a:t> </a:t>
            </a:r>
            <a:r>
              <a:rPr lang="de-DE" sz="1400" b="0" dirty="0" err="1">
                <a:solidFill>
                  <a:schemeClr val="tx1"/>
                </a:solidFill>
                <a:ea typeface="+mn-ea"/>
              </a:rPr>
              <a:t>deficit</a:t>
            </a:r>
            <a:r>
              <a:rPr lang="de-DE" sz="1400" dirty="0">
                <a:solidFill>
                  <a:schemeClr val="tx1"/>
                </a:solidFill>
                <a:ea typeface="+mn-ea"/>
              </a:rPr>
              <a:t/>
            </a:r>
            <a:br>
              <a:rPr lang="de-DE" sz="1400" dirty="0">
                <a:solidFill>
                  <a:schemeClr val="tx1"/>
                </a:solidFill>
                <a:ea typeface="+mn-ea"/>
              </a:rPr>
            </a:br>
            <a:r>
              <a:rPr lang="de-DE" sz="1400" dirty="0">
                <a:solidFill>
                  <a:schemeClr val="tx1"/>
                </a:solidFill>
                <a:ea typeface="+mn-ea"/>
              </a:rPr>
              <a:t>NCD </a:t>
            </a:r>
            <a:r>
              <a:rPr lang="de-DE" sz="1400" b="0" dirty="0" err="1">
                <a:solidFill>
                  <a:schemeClr val="tx1"/>
                </a:solidFill>
                <a:ea typeface="+mn-ea"/>
              </a:rPr>
              <a:t>neurocognitive</a:t>
            </a:r>
            <a:r>
              <a:rPr lang="de-DE" sz="1400" b="0" dirty="0">
                <a:solidFill>
                  <a:schemeClr val="tx1"/>
                </a:solidFill>
                <a:ea typeface="+mn-ea"/>
              </a:rPr>
              <a:t> </a:t>
            </a:r>
            <a:r>
              <a:rPr lang="de-DE" sz="1400" b="0" dirty="0" err="1">
                <a:solidFill>
                  <a:schemeClr val="tx1"/>
                </a:solidFill>
                <a:ea typeface="+mn-ea"/>
              </a:rPr>
              <a:t>deficit</a:t>
            </a:r>
            <a:r>
              <a:rPr lang="de-DE" sz="1400" b="0" dirty="0">
                <a:solidFill>
                  <a:schemeClr val="tx1"/>
                </a:solidFill>
                <a:ea typeface="+mn-ea"/>
              </a:rPr>
              <a:t> / neurokognitives Defizit</a:t>
            </a:r>
            <a:br>
              <a:rPr lang="de-DE" sz="1400" b="0" dirty="0">
                <a:solidFill>
                  <a:schemeClr val="tx1"/>
                </a:solidFill>
                <a:ea typeface="+mn-ea"/>
              </a:rPr>
            </a:br>
            <a:r>
              <a:rPr lang="de-DE" sz="1400" dirty="0">
                <a:solidFill>
                  <a:schemeClr val="tx1"/>
                </a:solidFill>
                <a:ea typeface="+mn-ea"/>
              </a:rPr>
              <a:t>PTBS</a:t>
            </a:r>
            <a:r>
              <a:rPr lang="de-DE" sz="1400" b="0" dirty="0">
                <a:solidFill>
                  <a:schemeClr val="tx1"/>
                </a:solidFill>
                <a:ea typeface="+mn-ea"/>
              </a:rPr>
              <a:t> </a:t>
            </a:r>
            <a:r>
              <a:rPr lang="de-DE" sz="1400" b="0" dirty="0" err="1">
                <a:solidFill>
                  <a:schemeClr val="tx1"/>
                </a:solidFill>
                <a:ea typeface="+mn-ea"/>
              </a:rPr>
              <a:t>post</a:t>
            </a:r>
            <a:r>
              <a:rPr lang="de-DE" sz="1400" b="0" dirty="0">
                <a:solidFill>
                  <a:schemeClr val="tx1"/>
                </a:solidFill>
                <a:ea typeface="+mn-ea"/>
              </a:rPr>
              <a:t> </a:t>
            </a:r>
            <a:r>
              <a:rPr lang="de-DE" sz="1400" b="0" dirty="0" err="1">
                <a:solidFill>
                  <a:schemeClr val="tx1"/>
                </a:solidFill>
                <a:ea typeface="+mn-ea"/>
              </a:rPr>
              <a:t>traumatic</a:t>
            </a:r>
            <a:r>
              <a:rPr lang="de-DE" sz="1400" b="0" dirty="0">
                <a:solidFill>
                  <a:schemeClr val="tx1"/>
                </a:solidFill>
                <a:ea typeface="+mn-ea"/>
              </a:rPr>
              <a:t> stress </a:t>
            </a:r>
            <a:r>
              <a:rPr lang="de-DE" sz="1400" b="0" dirty="0" err="1">
                <a:solidFill>
                  <a:schemeClr val="tx1"/>
                </a:solidFill>
                <a:ea typeface="+mn-ea"/>
              </a:rPr>
              <a:t>disorder</a:t>
            </a:r>
            <a:r>
              <a:rPr lang="de-DE" sz="1400" b="0" dirty="0">
                <a:solidFill>
                  <a:schemeClr val="tx1"/>
                </a:solidFill>
                <a:ea typeface="+mn-ea"/>
              </a:rPr>
              <a:t/>
            </a:r>
            <a:br>
              <a:rPr lang="de-DE" sz="1400" b="0" dirty="0">
                <a:solidFill>
                  <a:schemeClr val="tx1"/>
                </a:solidFill>
                <a:ea typeface="+mn-ea"/>
              </a:rPr>
            </a:br>
            <a:r>
              <a:rPr lang="de-DE" sz="1400" dirty="0">
                <a:solidFill>
                  <a:schemeClr val="tx1"/>
                </a:solidFill>
                <a:ea typeface="+mn-ea"/>
              </a:rPr>
              <a:t>PICS</a:t>
            </a:r>
            <a:r>
              <a:rPr lang="de-DE" sz="1400" b="0" dirty="0">
                <a:solidFill>
                  <a:schemeClr val="tx1"/>
                </a:solidFill>
                <a:ea typeface="+mn-ea"/>
              </a:rPr>
              <a:t>/ </a:t>
            </a:r>
            <a:r>
              <a:rPr lang="de-DE" sz="1400" dirty="0">
                <a:solidFill>
                  <a:schemeClr val="tx1"/>
                </a:solidFill>
                <a:ea typeface="+mn-ea"/>
              </a:rPr>
              <a:t>PICS-F</a:t>
            </a:r>
            <a:r>
              <a:rPr lang="de-DE" sz="1400" b="0" dirty="0">
                <a:solidFill>
                  <a:schemeClr val="tx1"/>
                </a:solidFill>
                <a:ea typeface="+mn-ea"/>
              </a:rPr>
              <a:t> </a:t>
            </a:r>
            <a:r>
              <a:rPr lang="de-DE" sz="1400" b="0" dirty="0" err="1">
                <a:solidFill>
                  <a:schemeClr val="tx1"/>
                </a:solidFill>
                <a:ea typeface="+mn-ea"/>
              </a:rPr>
              <a:t>post</a:t>
            </a:r>
            <a:r>
              <a:rPr lang="de-DE" sz="1400" b="0" dirty="0">
                <a:solidFill>
                  <a:schemeClr val="tx1"/>
                </a:solidFill>
                <a:ea typeface="+mn-ea"/>
              </a:rPr>
              <a:t> intensive care </a:t>
            </a:r>
            <a:r>
              <a:rPr lang="de-DE" sz="1400" b="0" dirty="0" err="1">
                <a:solidFill>
                  <a:schemeClr val="tx1"/>
                </a:solidFill>
                <a:ea typeface="+mn-ea"/>
              </a:rPr>
              <a:t>syndrome</a:t>
            </a:r>
            <a:r>
              <a:rPr lang="de-DE" sz="1400" b="0" dirty="0">
                <a:solidFill>
                  <a:schemeClr val="tx1"/>
                </a:solidFill>
                <a:ea typeface="+mn-ea"/>
              </a:rPr>
              <a:t> / -</a:t>
            </a:r>
            <a:r>
              <a:rPr lang="de-DE" sz="1400" b="0" dirty="0" err="1">
                <a:solidFill>
                  <a:schemeClr val="tx1"/>
                </a:solidFill>
                <a:ea typeface="+mn-ea"/>
              </a:rPr>
              <a:t>family</a:t>
            </a:r>
            <a:r>
              <a:rPr lang="de-DE" sz="1400" dirty="0">
                <a:solidFill>
                  <a:schemeClr val="tx1"/>
                </a:solidFill>
                <a:ea typeface="+mn-ea"/>
              </a:rPr>
              <a:t/>
            </a:r>
            <a:br>
              <a:rPr lang="de-DE" sz="1400" dirty="0">
                <a:solidFill>
                  <a:schemeClr val="tx1"/>
                </a:solidFill>
                <a:ea typeface="+mn-ea"/>
              </a:rPr>
            </a:br>
            <a:r>
              <a:rPr lang="de-DE" sz="1400" dirty="0">
                <a:solidFill>
                  <a:schemeClr val="tx1"/>
                </a:solidFill>
                <a:ea typeface="+mn-ea"/>
              </a:rPr>
              <a:t>RASS</a:t>
            </a:r>
            <a:r>
              <a:rPr lang="de-DE" sz="1400" dirty="0">
                <a:solidFill>
                  <a:schemeClr val="tx1"/>
                </a:solidFill>
              </a:rPr>
              <a:t> </a:t>
            </a:r>
            <a:r>
              <a:rPr lang="de-DE" sz="1400" b="0" dirty="0">
                <a:solidFill>
                  <a:schemeClr val="tx1"/>
                </a:solidFill>
              </a:rPr>
              <a:t>Richmond Agitation Sedation Score</a:t>
            </a:r>
            <a:br>
              <a:rPr lang="de-DE" sz="1400" b="0" dirty="0">
                <a:solidFill>
                  <a:schemeClr val="tx1"/>
                </a:solidFill>
              </a:rPr>
            </a:br>
            <a:r>
              <a:rPr lang="de-DE" sz="1400" dirty="0">
                <a:solidFill>
                  <a:schemeClr val="tx1"/>
                </a:solidFill>
              </a:rPr>
              <a:t>CAM-ICU </a:t>
            </a:r>
            <a:r>
              <a:rPr lang="de-DE" sz="1400" b="0" dirty="0" err="1">
                <a:solidFill>
                  <a:schemeClr val="tx1"/>
                </a:solidFill>
              </a:rPr>
              <a:t>Confusion</a:t>
            </a:r>
            <a:r>
              <a:rPr lang="de-DE" sz="1400" b="0" dirty="0">
                <a:solidFill>
                  <a:schemeClr val="tx1"/>
                </a:solidFill>
              </a:rPr>
              <a:t> Assessment Method (</a:t>
            </a:r>
            <a:r>
              <a:rPr lang="de-DE" sz="1400" b="0" dirty="0" err="1">
                <a:solidFill>
                  <a:schemeClr val="tx1"/>
                </a:solidFill>
              </a:rPr>
              <a:t>for</a:t>
            </a:r>
            <a:r>
              <a:rPr lang="de-DE" sz="1400" b="0" dirty="0">
                <a:solidFill>
                  <a:schemeClr val="tx1"/>
                </a:solidFill>
              </a:rPr>
              <a:t>) Intensive Care Unit</a:t>
            </a:r>
            <a:br>
              <a:rPr lang="de-DE" sz="1400" b="0" dirty="0">
                <a:solidFill>
                  <a:schemeClr val="tx1"/>
                </a:solidFill>
              </a:rPr>
            </a:br>
            <a:r>
              <a:rPr lang="de-DE" sz="1400" dirty="0">
                <a:solidFill>
                  <a:schemeClr val="tx1"/>
                </a:solidFill>
              </a:rPr>
              <a:t>ICDSC</a:t>
            </a:r>
            <a:r>
              <a:rPr lang="de-DE" sz="1400" b="0" dirty="0">
                <a:solidFill>
                  <a:schemeClr val="tx1"/>
                </a:solidFill>
              </a:rPr>
              <a:t> Intensive Care Delirium Screening Checklist</a:t>
            </a:r>
            <a:br>
              <a:rPr lang="de-DE" sz="1400" b="0" dirty="0">
                <a:solidFill>
                  <a:schemeClr val="tx1"/>
                </a:solidFill>
              </a:rPr>
            </a:br>
            <a:r>
              <a:rPr lang="de-DE" sz="1400" dirty="0">
                <a:solidFill>
                  <a:schemeClr val="tx1"/>
                </a:solidFill>
              </a:rPr>
              <a:t>MMST</a:t>
            </a:r>
            <a:r>
              <a:rPr lang="de-DE" sz="1400" b="0" dirty="0">
                <a:solidFill>
                  <a:schemeClr val="tx1"/>
                </a:solidFill>
              </a:rPr>
              <a:t> Minimal Mental State Test</a:t>
            </a:r>
            <a:br>
              <a:rPr lang="de-DE" sz="1400" b="0" dirty="0">
                <a:solidFill>
                  <a:schemeClr val="tx1"/>
                </a:solidFill>
              </a:rPr>
            </a:br>
            <a:r>
              <a:rPr lang="de-DE" sz="1400" dirty="0" err="1">
                <a:solidFill>
                  <a:schemeClr val="tx1"/>
                </a:solidFill>
              </a:rPr>
              <a:t>MoCA</a:t>
            </a:r>
            <a:r>
              <a:rPr lang="de-DE" sz="1400" b="0" dirty="0">
                <a:solidFill>
                  <a:schemeClr val="tx1"/>
                </a:solidFill>
              </a:rPr>
              <a:t> Montreal </a:t>
            </a:r>
            <a:r>
              <a:rPr lang="de-DE" sz="1400" b="0" dirty="0" err="1">
                <a:solidFill>
                  <a:schemeClr val="tx1"/>
                </a:solidFill>
              </a:rPr>
              <a:t>Cognitive</a:t>
            </a:r>
            <a:r>
              <a:rPr lang="de-DE" sz="1400" b="0" dirty="0">
                <a:solidFill>
                  <a:schemeClr val="tx1"/>
                </a:solidFill>
              </a:rPr>
              <a:t> Assessment</a:t>
            </a:r>
            <a:br>
              <a:rPr lang="de-DE" sz="1400" b="0" dirty="0">
                <a:solidFill>
                  <a:schemeClr val="tx1"/>
                </a:solidFill>
              </a:rPr>
            </a:br>
            <a:endParaRPr lang="de-DE" sz="1400" b="0" dirty="0">
              <a:solidFill>
                <a:schemeClr val="tx1"/>
              </a:solidFill>
            </a:endParaRPr>
          </a:p>
        </p:txBody>
      </p:sp>
      <p:sp>
        <p:nvSpPr>
          <p:cNvPr id="9" name="Textplatzhalter 8">
            <a:extLst>
              <a:ext uri="{FF2B5EF4-FFF2-40B4-BE49-F238E27FC236}">
                <a16:creationId xmlns:a16="http://schemas.microsoft.com/office/drawing/2014/main" id="{7AADC65B-782D-0E0C-1841-30D71D0F103A}"/>
              </a:ext>
            </a:extLst>
          </p:cNvPr>
          <p:cNvSpPr>
            <a:spLocks noGrp="1"/>
          </p:cNvSpPr>
          <p:nvPr>
            <p:ph type="body" sz="quarter" idx="12"/>
          </p:nvPr>
        </p:nvSpPr>
        <p:spPr/>
        <p:txBody>
          <a:bodyPr>
            <a:noAutofit/>
          </a:bodyPr>
          <a:lstStyle/>
          <a:p>
            <a:r>
              <a:rPr lang="de-DE" sz="2000" dirty="0"/>
              <a:t>Glossar</a:t>
            </a:r>
          </a:p>
        </p:txBody>
      </p:sp>
    </p:spTree>
    <p:extLst>
      <p:ext uri="{BB962C8B-B14F-4D97-AF65-F5344CB8AC3E}">
        <p14:creationId xmlns:p14="http://schemas.microsoft.com/office/powerpoint/2010/main" val="157227439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65CF80AA-223C-9A72-B518-38586705C0F0}"/>
              </a:ext>
            </a:extLst>
          </p:cNvPr>
          <p:cNvPicPr>
            <a:picLocks noChangeAspect="1"/>
          </p:cNvPicPr>
          <p:nvPr/>
        </p:nvPicPr>
        <p:blipFill>
          <a:blip r:embed="rId3"/>
          <a:stretch>
            <a:fillRect/>
          </a:stretch>
        </p:blipFill>
        <p:spPr>
          <a:xfrm>
            <a:off x="1279525" y="676275"/>
            <a:ext cx="6657975" cy="3790950"/>
          </a:xfrm>
          <a:prstGeom prst="rect">
            <a:avLst/>
          </a:prstGeom>
          <a:ln>
            <a:noFill/>
          </a:ln>
          <a:effectLst>
            <a:outerShdw blurRad="292100" dist="139700" dir="2700000" algn="tl" rotWithShape="0">
              <a:srgbClr val="333333">
                <a:alpha val="65000"/>
              </a:srgbClr>
            </a:outerShdw>
          </a:effectLst>
        </p:spPr>
      </p:pic>
      <p:sp>
        <p:nvSpPr>
          <p:cNvPr id="2" name="Foliennummernplatzhalter 1">
            <a:extLst>
              <a:ext uri="{FF2B5EF4-FFF2-40B4-BE49-F238E27FC236}">
                <a16:creationId xmlns:a16="http://schemas.microsoft.com/office/drawing/2014/main" id="{3B727E85-F42B-C567-88EA-E5C9136CAA52}"/>
              </a:ext>
            </a:extLst>
          </p:cNvPr>
          <p:cNvSpPr>
            <a:spLocks noGrp="1"/>
          </p:cNvSpPr>
          <p:nvPr>
            <p:ph type="sldNum" sz="quarter" idx="4"/>
          </p:nvPr>
        </p:nvSpPr>
        <p:spPr/>
        <p:txBody>
          <a:bodyPr/>
          <a:lstStyle/>
          <a:p>
            <a:fld id="{50B1B3AD-80CD-4C4C-B9E6-D3174EA9BC3B}" type="slidenum">
              <a:rPr lang="de-DE" smtClean="0"/>
              <a:pPr/>
              <a:t>65</a:t>
            </a:fld>
            <a:endParaRPr lang="de-DE" dirty="0"/>
          </a:p>
        </p:txBody>
      </p:sp>
      <p:sp>
        <p:nvSpPr>
          <p:cNvPr id="4" name="Textfeld 3">
            <a:extLst>
              <a:ext uri="{FF2B5EF4-FFF2-40B4-BE49-F238E27FC236}">
                <a16:creationId xmlns:a16="http://schemas.microsoft.com/office/drawing/2014/main" id="{CB453FCF-EE75-7560-4880-E3240A734B5B}"/>
              </a:ext>
            </a:extLst>
          </p:cNvPr>
          <p:cNvSpPr txBox="1"/>
          <p:nvPr/>
        </p:nvSpPr>
        <p:spPr>
          <a:xfrm>
            <a:off x="889561" y="4731990"/>
            <a:ext cx="8009507" cy="492443"/>
          </a:xfrm>
          <a:prstGeom prst="rect">
            <a:avLst/>
          </a:prstGeom>
          <a:noFill/>
        </p:spPr>
        <p:txBody>
          <a:bodyPr wrap="square">
            <a:spAutoFit/>
          </a:bodyPr>
          <a:lstStyle/>
          <a:p>
            <a:r>
              <a:rPr lang="de-DE" sz="1000" dirty="0"/>
              <a:t>SOP Delir (VA) (D19644) UKJ, K. f. Anästhesiologie und Intensivmedizin; verantwortlich: Ehler, Johannes; Geil, Dominik, gültig bis: 18.04.2026</a:t>
            </a:r>
          </a:p>
          <a:p>
            <a:endParaRPr lang="de-DE" sz="1600" dirty="0"/>
          </a:p>
        </p:txBody>
      </p:sp>
    </p:spTree>
    <p:extLst>
      <p:ext uri="{BB962C8B-B14F-4D97-AF65-F5344CB8AC3E}">
        <p14:creationId xmlns:p14="http://schemas.microsoft.com/office/powerpoint/2010/main" val="360967789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DD37BEB5-0FCC-EAAD-D927-85A03E64ECBD}"/>
              </a:ext>
            </a:extLst>
          </p:cNvPr>
          <p:cNvPicPr>
            <a:picLocks noChangeAspect="1"/>
          </p:cNvPicPr>
          <p:nvPr/>
        </p:nvPicPr>
        <p:blipFill>
          <a:blip r:embed="rId2"/>
          <a:stretch>
            <a:fillRect/>
          </a:stretch>
        </p:blipFill>
        <p:spPr>
          <a:xfrm>
            <a:off x="1162050" y="761187"/>
            <a:ext cx="6819900" cy="3790950"/>
          </a:xfrm>
          <a:prstGeom prst="rect">
            <a:avLst/>
          </a:prstGeom>
          <a:ln>
            <a:noFill/>
          </a:ln>
          <a:effectLst>
            <a:outerShdw blurRad="292100" dist="139700" dir="2700000" algn="tl" rotWithShape="0">
              <a:srgbClr val="333333">
                <a:alpha val="65000"/>
              </a:srgbClr>
            </a:outerShdw>
          </a:effectLst>
        </p:spPr>
      </p:pic>
      <p:sp>
        <p:nvSpPr>
          <p:cNvPr id="2" name="Foliennummernplatzhalter 1">
            <a:extLst>
              <a:ext uri="{FF2B5EF4-FFF2-40B4-BE49-F238E27FC236}">
                <a16:creationId xmlns:a16="http://schemas.microsoft.com/office/drawing/2014/main" id="{36353A0E-E884-FE55-7AE0-B05F318B9D0C}"/>
              </a:ext>
            </a:extLst>
          </p:cNvPr>
          <p:cNvSpPr>
            <a:spLocks noGrp="1"/>
          </p:cNvSpPr>
          <p:nvPr>
            <p:ph type="sldNum" sz="quarter" idx="4"/>
          </p:nvPr>
        </p:nvSpPr>
        <p:spPr/>
        <p:txBody>
          <a:bodyPr/>
          <a:lstStyle/>
          <a:p>
            <a:fld id="{50B1B3AD-80CD-4C4C-B9E6-D3174EA9BC3B}" type="slidenum">
              <a:rPr lang="de-DE" smtClean="0"/>
              <a:pPr/>
              <a:t>66</a:t>
            </a:fld>
            <a:endParaRPr lang="de-DE" dirty="0"/>
          </a:p>
        </p:txBody>
      </p:sp>
      <p:sp>
        <p:nvSpPr>
          <p:cNvPr id="3" name="Textfeld 2">
            <a:extLst>
              <a:ext uri="{FF2B5EF4-FFF2-40B4-BE49-F238E27FC236}">
                <a16:creationId xmlns:a16="http://schemas.microsoft.com/office/drawing/2014/main" id="{EA7D1637-EC76-3511-741A-BC7CD721F62F}"/>
              </a:ext>
            </a:extLst>
          </p:cNvPr>
          <p:cNvSpPr txBox="1"/>
          <p:nvPr/>
        </p:nvSpPr>
        <p:spPr>
          <a:xfrm>
            <a:off x="973008" y="4731990"/>
            <a:ext cx="8009507" cy="492443"/>
          </a:xfrm>
          <a:prstGeom prst="rect">
            <a:avLst/>
          </a:prstGeom>
          <a:noFill/>
        </p:spPr>
        <p:txBody>
          <a:bodyPr wrap="square">
            <a:spAutoFit/>
          </a:bodyPr>
          <a:lstStyle/>
          <a:p>
            <a:r>
              <a:rPr lang="de-DE" sz="1000" dirty="0"/>
              <a:t>SOP Delir (VA) (D19644) UKJ, K. f. Anästhesiologie und Intensivmedizin; verantwortlich: Ehler, Johannes; Geil, Dominik, gültig bis: 18.04.2026</a:t>
            </a:r>
          </a:p>
          <a:p>
            <a:endParaRPr lang="de-DE" sz="1600" dirty="0"/>
          </a:p>
        </p:txBody>
      </p:sp>
    </p:spTree>
    <p:extLst>
      <p:ext uri="{BB962C8B-B14F-4D97-AF65-F5344CB8AC3E}">
        <p14:creationId xmlns:p14="http://schemas.microsoft.com/office/powerpoint/2010/main" val="59108335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063C57-1DAA-FE27-64D9-0EDCCA009D48}"/>
              </a:ext>
            </a:extLst>
          </p:cNvPr>
          <p:cNvSpPr>
            <a:spLocks noGrp="1"/>
          </p:cNvSpPr>
          <p:nvPr>
            <p:ph type="title"/>
          </p:nvPr>
        </p:nvSpPr>
        <p:spPr>
          <a:xfrm>
            <a:off x="239076" y="556338"/>
            <a:ext cx="8659992" cy="720080"/>
          </a:xfrm>
        </p:spPr>
        <p:txBody>
          <a:bodyPr/>
          <a:lstStyle/>
          <a:p>
            <a:r>
              <a:rPr lang="de-DE" sz="2000" dirty="0"/>
              <a:t>Exkurs: NCD und dessen Erfassung</a:t>
            </a:r>
          </a:p>
        </p:txBody>
      </p:sp>
      <p:pic>
        <p:nvPicPr>
          <p:cNvPr id="4" name="Inhaltsplatzhalter 3">
            <a:extLst>
              <a:ext uri="{FF2B5EF4-FFF2-40B4-BE49-F238E27FC236}">
                <a16:creationId xmlns:a16="http://schemas.microsoft.com/office/drawing/2014/main" id="{CFA5F059-6976-C413-BF50-4BBF779E7DE6}"/>
              </a:ext>
            </a:extLst>
          </p:cNvPr>
          <p:cNvPicPr>
            <a:picLocks noGrp="1" noChangeAspect="1"/>
          </p:cNvPicPr>
          <p:nvPr>
            <p:ph idx="1"/>
          </p:nvPr>
        </p:nvPicPr>
        <p:blipFill>
          <a:blip r:embed="rId3"/>
          <a:stretch>
            <a:fillRect/>
          </a:stretch>
        </p:blipFill>
        <p:spPr>
          <a:xfrm>
            <a:off x="1336476" y="1406164"/>
            <a:ext cx="6696743" cy="331466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Grafik 4">
            <a:extLst>
              <a:ext uri="{FF2B5EF4-FFF2-40B4-BE49-F238E27FC236}">
                <a16:creationId xmlns:a16="http://schemas.microsoft.com/office/drawing/2014/main" id="{097C9BA4-D9B8-65AE-69D6-D60C6AF74CEF}"/>
              </a:ext>
            </a:extLst>
          </p:cNvPr>
          <p:cNvPicPr>
            <a:picLocks noChangeAspect="1"/>
          </p:cNvPicPr>
          <p:nvPr/>
        </p:nvPicPr>
        <p:blipFill>
          <a:blip r:embed="rId4"/>
          <a:stretch>
            <a:fillRect/>
          </a:stretch>
        </p:blipFill>
        <p:spPr>
          <a:xfrm rot="16200000">
            <a:off x="7367306" y="2896545"/>
            <a:ext cx="2822693" cy="329213"/>
          </a:xfrm>
          <a:prstGeom prst="rect">
            <a:avLst/>
          </a:prstGeom>
        </p:spPr>
      </p:pic>
      <p:sp>
        <p:nvSpPr>
          <p:cNvPr id="3" name="Foliennummernplatzhalter 2">
            <a:extLst>
              <a:ext uri="{FF2B5EF4-FFF2-40B4-BE49-F238E27FC236}">
                <a16:creationId xmlns:a16="http://schemas.microsoft.com/office/drawing/2014/main" id="{4800E26E-9F7F-4DAF-C071-9DD8D2DC0207}"/>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B1B3AD-80CD-4C4C-B9E6-D3174EA9BC3B}" type="slidenum">
              <a:rPr kumimoji="0" lang="de-DE" sz="10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de-DE"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23160983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Grafik 2" descr="Ein Bild, das Text, Screenshot, Schrift, Grafiken enthält.&#10;&#10;KI-generierte Inhalte können fehlerhaft sein.">
            <a:extLst>
              <a:ext uri="{FF2B5EF4-FFF2-40B4-BE49-F238E27FC236}">
                <a16:creationId xmlns:a16="http://schemas.microsoft.com/office/drawing/2014/main" id="{10E6C920-2718-2C03-AF37-64A52EF61AEF}"/>
              </a:ext>
            </a:extLst>
          </p:cNvPr>
          <p:cNvPicPr>
            <a:picLocks noChangeAspect="1"/>
          </p:cNvPicPr>
          <p:nvPr/>
        </p:nvPicPr>
        <p:blipFill>
          <a:blip r:embed="rId3"/>
          <a:stretch>
            <a:fillRect/>
          </a:stretch>
        </p:blipFill>
        <p:spPr>
          <a:xfrm>
            <a:off x="8043216" y="0"/>
            <a:ext cx="1100784" cy="1220741"/>
          </a:xfrm>
          <a:prstGeom prst="rect">
            <a:avLst/>
          </a:prstGeom>
        </p:spPr>
      </p:pic>
      <p:pic>
        <p:nvPicPr>
          <p:cNvPr id="15" name="Grafik 14">
            <a:extLst>
              <a:ext uri="{FF2B5EF4-FFF2-40B4-BE49-F238E27FC236}">
                <a16:creationId xmlns:a16="http://schemas.microsoft.com/office/drawing/2014/main" id="{9865377C-89A4-D1F3-41F6-44476E86B27B}"/>
              </a:ext>
            </a:extLst>
          </p:cNvPr>
          <p:cNvPicPr>
            <a:picLocks noChangeAspect="1"/>
          </p:cNvPicPr>
          <p:nvPr/>
        </p:nvPicPr>
        <p:blipFill>
          <a:blip r:embed="rId4"/>
          <a:stretch>
            <a:fillRect/>
          </a:stretch>
        </p:blipFill>
        <p:spPr>
          <a:xfrm>
            <a:off x="4653260" y="0"/>
            <a:ext cx="3389956" cy="881186"/>
          </a:xfrm>
          <a:prstGeom prst="rect">
            <a:avLst/>
          </a:prstGeom>
        </p:spPr>
      </p:pic>
      <p:sp>
        <p:nvSpPr>
          <p:cNvPr id="7" name="Textfeld 6">
            <a:extLst>
              <a:ext uri="{FF2B5EF4-FFF2-40B4-BE49-F238E27FC236}">
                <a16:creationId xmlns:a16="http://schemas.microsoft.com/office/drawing/2014/main" id="{B531614F-41EF-AE6E-9F9F-4E1636E0BB2F}"/>
              </a:ext>
            </a:extLst>
          </p:cNvPr>
          <p:cNvSpPr txBox="1"/>
          <p:nvPr/>
        </p:nvSpPr>
        <p:spPr>
          <a:xfrm>
            <a:off x="4825426" y="1113055"/>
            <a:ext cx="3667870"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z. B. </a:t>
            </a:r>
            <a:r>
              <a:rPr kumimoji="0" lang="de-DE" sz="20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MoCA</a:t>
            </a:r>
            <a:r>
              <a:rPr kumimoji="0" lang="de-DE"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MMST, </a:t>
            </a:r>
            <a:br>
              <a:rPr kumimoji="0" lang="de-DE"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br>
            <a:r>
              <a:rPr kumimoji="0" lang="de-DE"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de-DE" sz="2000" b="0" i="0" u="sng"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Uhrentest</a:t>
            </a:r>
          </a:p>
        </p:txBody>
      </p:sp>
      <p:pic>
        <p:nvPicPr>
          <p:cNvPr id="12" name="Grafik 11">
            <a:extLst>
              <a:ext uri="{FF2B5EF4-FFF2-40B4-BE49-F238E27FC236}">
                <a16:creationId xmlns:a16="http://schemas.microsoft.com/office/drawing/2014/main" id="{2C21C47E-CFE8-0DAD-5C6C-1F04BBD4519B}"/>
              </a:ext>
            </a:extLst>
          </p:cNvPr>
          <p:cNvPicPr>
            <a:picLocks noChangeAspect="1"/>
          </p:cNvPicPr>
          <p:nvPr/>
        </p:nvPicPr>
        <p:blipFill>
          <a:blip r:embed="rId5"/>
          <a:stretch>
            <a:fillRect/>
          </a:stretch>
        </p:blipFill>
        <p:spPr>
          <a:xfrm>
            <a:off x="2021879" y="2183631"/>
            <a:ext cx="5153170" cy="259477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Textfeld 12">
            <a:extLst>
              <a:ext uri="{FF2B5EF4-FFF2-40B4-BE49-F238E27FC236}">
                <a16:creationId xmlns:a16="http://schemas.microsoft.com/office/drawing/2014/main" id="{E6F9497B-1B1C-67CE-791E-048F8F5F11B5}"/>
              </a:ext>
            </a:extLst>
          </p:cNvPr>
          <p:cNvSpPr txBox="1">
            <a:spLocks noChangeArrowheads="1"/>
          </p:cNvSpPr>
          <p:nvPr/>
        </p:nvSpPr>
        <p:spPr bwMode="auto">
          <a:xfrm>
            <a:off x="1759123" y="4889355"/>
            <a:ext cx="576976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Char char="•"/>
              <a:defRPr sz="2000">
                <a:solidFill>
                  <a:schemeClr val="tx1"/>
                </a:solidFill>
                <a:latin typeface="Arial" panose="020B0604020202020204" pitchFamily="34" charset="0"/>
                <a:cs typeface="Arial" panose="020B0604020202020204" pitchFamily="34" charset="0"/>
              </a:defRPr>
            </a:lvl1pPr>
            <a:lvl2pPr marL="742950" indent="-28575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2pPr>
            <a:lvl3pPr marL="11430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3pPr>
            <a:lvl4pPr marL="16002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4pPr>
            <a:lvl5pPr marL="2057400" indent="-228600">
              <a:lnSpc>
                <a:spcPct val="110000"/>
              </a:lnSpc>
              <a:spcBef>
                <a:spcPct val="25000"/>
              </a:spcBef>
              <a:buClr>
                <a:schemeClr val="accent1"/>
              </a:buClr>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lnSpc>
                <a:spcPct val="110000"/>
              </a:lnSpc>
              <a:spcBef>
                <a:spcPct val="25000"/>
              </a:spcBef>
              <a:spcAft>
                <a:spcPct val="0"/>
              </a:spcAft>
              <a:buClr>
                <a:schemeClr val="accent1"/>
              </a:buClr>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alt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JOURNAL OF CLINICAL AND EXPERIMENTAL NEUROPSYCHOLOGY 2019, VOL. 41, NO. 8, 875–880</a:t>
            </a:r>
            <a:r>
              <a:rPr kumimoji="0" lang="de-DE" alt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endParaRPr kumimoji="0" lang="en-US" alt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5" name="Grafik 4" descr="Ein Bild, das Text, Screenshot, Schrift enthält.&#10;&#10;KI-generierte Inhalte können fehlerhaft sein.">
            <a:extLst>
              <a:ext uri="{FF2B5EF4-FFF2-40B4-BE49-F238E27FC236}">
                <a16:creationId xmlns:a16="http://schemas.microsoft.com/office/drawing/2014/main" id="{60DBB474-7AA4-8DEC-32AB-64FDF6E47F4C}"/>
              </a:ext>
            </a:extLst>
          </p:cNvPr>
          <p:cNvPicPr>
            <a:picLocks noChangeAspect="1"/>
          </p:cNvPicPr>
          <p:nvPr/>
        </p:nvPicPr>
        <p:blipFill>
          <a:blip r:embed="rId6"/>
          <a:stretch>
            <a:fillRect/>
          </a:stretch>
        </p:blipFill>
        <p:spPr>
          <a:xfrm>
            <a:off x="0" y="23313"/>
            <a:ext cx="5284757" cy="188154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2" name="Foliennummernplatzhalter 1">
            <a:extLst>
              <a:ext uri="{FF2B5EF4-FFF2-40B4-BE49-F238E27FC236}">
                <a16:creationId xmlns:a16="http://schemas.microsoft.com/office/drawing/2014/main" id="{B54BE6C5-4AF3-471B-CCAC-CDDBE4B3F75D}"/>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B1B3AD-80CD-4C4C-B9E6-D3174EA9BC3B}" type="slidenum">
              <a:rPr kumimoji="0" lang="de-DE" sz="10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de-DE"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096781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5"/>
                                        </p:tgtEl>
                                        <p:attrNameLst>
                                          <p:attrName>r</p:attrName>
                                        </p:attrNameLst>
                                      </p:cBhvr>
                                    </p:animRot>
                                    <p:animRot by="-240000">
                                      <p:cBhvr>
                                        <p:cTn id="7" dur="200" fill="hold">
                                          <p:stCondLst>
                                            <p:cond delay="200"/>
                                          </p:stCondLst>
                                        </p:cTn>
                                        <p:tgtEl>
                                          <p:spTgt spid="5"/>
                                        </p:tgtEl>
                                        <p:attrNameLst>
                                          <p:attrName>r</p:attrName>
                                        </p:attrNameLst>
                                      </p:cBhvr>
                                    </p:animRot>
                                    <p:animRot by="240000">
                                      <p:cBhvr>
                                        <p:cTn id="8" dur="200" fill="hold">
                                          <p:stCondLst>
                                            <p:cond delay="400"/>
                                          </p:stCondLst>
                                        </p:cTn>
                                        <p:tgtEl>
                                          <p:spTgt spid="5"/>
                                        </p:tgtEl>
                                        <p:attrNameLst>
                                          <p:attrName>r</p:attrName>
                                        </p:attrNameLst>
                                      </p:cBhvr>
                                    </p:animRot>
                                    <p:animRot by="-240000">
                                      <p:cBhvr>
                                        <p:cTn id="9" dur="200" fill="hold">
                                          <p:stCondLst>
                                            <p:cond delay="600"/>
                                          </p:stCondLst>
                                        </p:cTn>
                                        <p:tgtEl>
                                          <p:spTgt spid="5"/>
                                        </p:tgtEl>
                                        <p:attrNameLst>
                                          <p:attrName>r</p:attrName>
                                        </p:attrNameLst>
                                      </p:cBhvr>
                                    </p:animRot>
                                    <p:animRot by="120000">
                                      <p:cBhvr>
                                        <p:cTn id="10"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9492DE48-A7C6-15DA-A3A8-AB6A1A6D6305}"/>
              </a:ext>
            </a:extLst>
          </p:cNvPr>
          <p:cNvSpPr>
            <a:spLocks noGrp="1"/>
          </p:cNvSpPr>
          <p:nvPr>
            <p:ph type="body" sz="quarter" idx="13"/>
          </p:nvPr>
        </p:nvSpPr>
        <p:spPr>
          <a:xfrm>
            <a:off x="3131840" y="-15862"/>
            <a:ext cx="5760640" cy="809034"/>
          </a:xfrm>
        </p:spPr>
        <p:txBody>
          <a:bodyPr>
            <a:normAutofit fontScale="92500" lnSpcReduction="20000"/>
          </a:bodyPr>
          <a:lstStyle/>
          <a:p>
            <a:r>
              <a:rPr lang="de-DE" sz="2000" dirty="0" err="1"/>
              <a:t>Screeninginstrumente</a:t>
            </a:r>
            <a:r>
              <a:rPr lang="de-DE" sz="2000" dirty="0"/>
              <a:t> für geriatrisches Assessment</a:t>
            </a:r>
            <a:r>
              <a:rPr lang="de-DE" dirty="0"/>
              <a:t/>
            </a:r>
            <a:br>
              <a:rPr lang="de-DE" dirty="0"/>
            </a:br>
            <a:r>
              <a:rPr lang="de-DE" dirty="0"/>
              <a:t/>
            </a:r>
            <a:br>
              <a:rPr lang="de-DE" dirty="0"/>
            </a:br>
            <a:r>
              <a:rPr lang="de-DE" dirty="0"/>
              <a:t>aus: Anhang der Empfehlungen für das Delir- und Demenz-Screening sowie Delir-Management im Krankenhaus, herausgegeben 07.12.2023 </a:t>
            </a:r>
          </a:p>
          <a:p>
            <a:endParaRPr lang="de-DE" dirty="0"/>
          </a:p>
        </p:txBody>
      </p:sp>
      <p:pic>
        <p:nvPicPr>
          <p:cNvPr id="8" name="Inhaltsplatzhalter 7" descr="Ein Bild, das Text, Schrift, Reihe, Zahl enthält.&#10;&#10;KI-generierte Inhalte können fehlerhaft sein.">
            <a:extLst>
              <a:ext uri="{FF2B5EF4-FFF2-40B4-BE49-F238E27FC236}">
                <a16:creationId xmlns:a16="http://schemas.microsoft.com/office/drawing/2014/main" id="{F67E22EE-31D9-723A-0AE7-D77795F465EF}"/>
              </a:ext>
            </a:extLst>
          </p:cNvPr>
          <p:cNvPicPr>
            <a:picLocks noGrp="1" noChangeAspect="1"/>
          </p:cNvPicPr>
          <p:nvPr>
            <p:ph sz="half" idx="1"/>
          </p:nvPr>
        </p:nvPicPr>
        <p:blipFill>
          <a:blip r:embed="rId2"/>
          <a:stretch>
            <a:fillRect/>
          </a:stretch>
        </p:blipFill>
        <p:spPr>
          <a:xfrm>
            <a:off x="2923958" y="1359478"/>
            <a:ext cx="5734050" cy="2990850"/>
          </a:xfrm>
          <a:prstGeom prst="rect">
            <a:avLst/>
          </a:prstGeom>
        </p:spPr>
      </p:pic>
      <p:sp>
        <p:nvSpPr>
          <p:cNvPr id="10" name="Textfeld 9">
            <a:extLst>
              <a:ext uri="{FF2B5EF4-FFF2-40B4-BE49-F238E27FC236}">
                <a16:creationId xmlns:a16="http://schemas.microsoft.com/office/drawing/2014/main" id="{100FCC7A-0E94-D3E1-B3D9-78C30780D474}"/>
              </a:ext>
            </a:extLst>
          </p:cNvPr>
          <p:cNvSpPr txBox="1"/>
          <p:nvPr/>
        </p:nvSpPr>
        <p:spPr>
          <a:xfrm>
            <a:off x="2403546" y="4644678"/>
            <a:ext cx="6774873" cy="400110"/>
          </a:xfrm>
          <a:prstGeom prst="rect">
            <a:avLst/>
          </a:prstGeom>
          <a:noFill/>
        </p:spPr>
        <p:txBody>
          <a:bodyPr wrap="square">
            <a:spAutoFit/>
          </a:bodyPr>
          <a:lstStyle/>
          <a:p>
            <a:r>
              <a:rPr lang="de-DE" sz="1000" b="0" dirty="0">
                <a:solidFill>
                  <a:schemeClr val="tx1"/>
                </a:solidFill>
                <a:latin typeface="Arial" panose="020B0604020202020204" pitchFamily="34" charset="0"/>
                <a:cs typeface="Arial" panose="020B0604020202020204" pitchFamily="34" charset="0"/>
              </a:rPr>
              <a:t>https://www.dgppn.de/_Resources/Persistent/64ae1aff1699729ec43864b9692224a07fa59091/Empfehlung_Demenz%20und%20Delir%20im%20Krankenhaus+Anhang%20Instrumente.pdf</a:t>
            </a:r>
          </a:p>
        </p:txBody>
      </p:sp>
      <p:sp>
        <p:nvSpPr>
          <p:cNvPr id="2" name="Foliennummernplatzhalter 1">
            <a:extLst>
              <a:ext uri="{FF2B5EF4-FFF2-40B4-BE49-F238E27FC236}">
                <a16:creationId xmlns:a16="http://schemas.microsoft.com/office/drawing/2014/main" id="{F78D5D31-8059-118D-23FE-13ED69961024}"/>
              </a:ext>
            </a:extLst>
          </p:cNvPr>
          <p:cNvSpPr>
            <a:spLocks noGrp="1"/>
          </p:cNvSpPr>
          <p:nvPr>
            <p:ph type="sldNum" sz="quarter" idx="4"/>
          </p:nvPr>
        </p:nvSpPr>
        <p:spPr/>
        <p:txBody>
          <a:bodyPr/>
          <a:lstStyle/>
          <a:p>
            <a:fld id="{50B1B3AD-80CD-4C4C-B9E6-D3174EA9BC3B}" type="slidenum">
              <a:rPr lang="de-DE" smtClean="0"/>
              <a:pPr/>
              <a:t>69</a:t>
            </a:fld>
            <a:endParaRPr lang="de-DE" dirty="0"/>
          </a:p>
        </p:txBody>
      </p:sp>
    </p:spTree>
    <p:extLst>
      <p:ext uri="{BB962C8B-B14F-4D97-AF65-F5344CB8AC3E}">
        <p14:creationId xmlns:p14="http://schemas.microsoft.com/office/powerpoint/2010/main" val="1361251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318E74-F2E6-C0EA-7933-AD7660651340}"/>
              </a:ext>
            </a:extLst>
          </p:cNvPr>
          <p:cNvSpPr>
            <a:spLocks noGrp="1"/>
          </p:cNvSpPr>
          <p:nvPr>
            <p:ph type="title"/>
          </p:nvPr>
        </p:nvSpPr>
        <p:spPr>
          <a:xfrm>
            <a:off x="265668" y="843558"/>
            <a:ext cx="8659992" cy="720080"/>
          </a:xfrm>
        </p:spPr>
        <p:txBody>
          <a:bodyPr/>
          <a:lstStyle/>
          <a:p>
            <a:r>
              <a:rPr lang="de-DE" sz="2000" dirty="0"/>
              <a:t>Exkurs: NCD</a:t>
            </a:r>
          </a:p>
        </p:txBody>
      </p:sp>
      <p:sp>
        <p:nvSpPr>
          <p:cNvPr id="3" name="Inhaltsplatzhalter 2">
            <a:extLst>
              <a:ext uri="{FF2B5EF4-FFF2-40B4-BE49-F238E27FC236}">
                <a16:creationId xmlns:a16="http://schemas.microsoft.com/office/drawing/2014/main" id="{48C29358-DD20-8548-8342-BC40749EFF9F}"/>
              </a:ext>
            </a:extLst>
          </p:cNvPr>
          <p:cNvSpPr>
            <a:spLocks noGrp="1"/>
          </p:cNvSpPr>
          <p:nvPr>
            <p:ph idx="1"/>
          </p:nvPr>
        </p:nvSpPr>
        <p:spPr>
          <a:xfrm>
            <a:off x="218340" y="1563638"/>
            <a:ext cx="8659992" cy="2944386"/>
          </a:xfrm>
        </p:spPr>
        <p:txBody>
          <a:bodyPr>
            <a:normAutofit/>
          </a:bodyPr>
          <a:lstStyle/>
          <a:p>
            <a:pPr marL="457200" indent="-457200">
              <a:buFont typeface="Arial" panose="020B0604020202020204" pitchFamily="34" charset="0"/>
              <a:buChar char="•"/>
            </a:pPr>
            <a:r>
              <a:rPr lang="de-DE" sz="2200" b="0" dirty="0"/>
              <a:t>In der Routine nicht einfach zu diagnostizieren, aber häufig</a:t>
            </a:r>
          </a:p>
          <a:p>
            <a:pPr marL="457200" indent="-457200">
              <a:buFont typeface="Arial" panose="020B0604020202020204" pitchFamily="34" charset="0"/>
              <a:buChar char="•"/>
            </a:pPr>
            <a:r>
              <a:rPr lang="de-DE" sz="2200" b="0" dirty="0"/>
              <a:t>Bis zu 50% der PatientInnen nach 7 Tagen, bis 15% nach 3 Monaten; bis &gt;1 Jahr nach Intensivbehandlung möglich</a:t>
            </a:r>
          </a:p>
          <a:p>
            <a:pPr marL="457200" indent="-457200">
              <a:buFont typeface="Arial" panose="020B0604020202020204" pitchFamily="34" charset="0"/>
              <a:buChar char="•"/>
            </a:pPr>
            <a:r>
              <a:rPr lang="de-DE" sz="2200" b="0" dirty="0"/>
              <a:t>Höchstrisiko bei HTC-Patienten (bis 40% nach 5 Jahren)</a:t>
            </a:r>
          </a:p>
          <a:p>
            <a:pPr marL="457200" indent="-457200">
              <a:buFont typeface="Arial" panose="020B0604020202020204" pitchFamily="34" charset="0"/>
              <a:buChar char="•"/>
            </a:pPr>
            <a:r>
              <a:rPr lang="de-DE" sz="2200" b="0" dirty="0"/>
              <a:t>Oft hoher Leidensdruck</a:t>
            </a:r>
          </a:p>
          <a:p>
            <a:pPr marL="457200" indent="-457200">
              <a:buFont typeface="Arial" panose="020B0604020202020204" pitchFamily="34" charset="0"/>
              <a:buChar char="•"/>
            </a:pPr>
            <a:r>
              <a:rPr lang="de-DE" sz="2200" b="0" dirty="0"/>
              <a:t>Ähnliche Risikofaktoren wie Delir</a:t>
            </a:r>
          </a:p>
          <a:p>
            <a:endParaRPr lang="de-DE" dirty="0"/>
          </a:p>
        </p:txBody>
      </p:sp>
      <p:pic>
        <p:nvPicPr>
          <p:cNvPr id="4" name="Grafik 3">
            <a:extLst>
              <a:ext uri="{FF2B5EF4-FFF2-40B4-BE49-F238E27FC236}">
                <a16:creationId xmlns:a16="http://schemas.microsoft.com/office/drawing/2014/main" id="{C8784805-C4C1-2C8D-DE3E-47EC63BB8D7E}"/>
              </a:ext>
            </a:extLst>
          </p:cNvPr>
          <p:cNvPicPr>
            <a:picLocks noChangeAspect="1"/>
          </p:cNvPicPr>
          <p:nvPr/>
        </p:nvPicPr>
        <p:blipFill>
          <a:blip r:embed="rId3"/>
          <a:stretch>
            <a:fillRect/>
          </a:stretch>
        </p:blipFill>
        <p:spPr>
          <a:xfrm>
            <a:off x="245653" y="1007990"/>
            <a:ext cx="7927644" cy="4156048"/>
          </a:xfrm>
          <a:prstGeom prst="rect">
            <a:avLst/>
          </a:prstGeom>
        </p:spPr>
      </p:pic>
      <p:sp>
        <p:nvSpPr>
          <p:cNvPr id="5" name="Textfeld 4">
            <a:extLst>
              <a:ext uri="{FF2B5EF4-FFF2-40B4-BE49-F238E27FC236}">
                <a16:creationId xmlns:a16="http://schemas.microsoft.com/office/drawing/2014/main" id="{8E708508-C16B-052A-0473-57E965D59832}"/>
              </a:ext>
            </a:extLst>
          </p:cNvPr>
          <p:cNvSpPr txBox="1"/>
          <p:nvPr/>
        </p:nvSpPr>
        <p:spPr>
          <a:xfrm rot="16200000">
            <a:off x="7023847" y="2743670"/>
            <a:ext cx="3744416" cy="276999"/>
          </a:xfrm>
          <a:prstGeom prst="rect">
            <a:avLst/>
          </a:prstGeom>
          <a:noFill/>
        </p:spPr>
        <p:txBody>
          <a:bodyPr wrap="square" rtlCol="0">
            <a:spAutoFit/>
          </a:bodyPr>
          <a:lstStyle/>
          <a:p>
            <a:r>
              <a:rPr lang="en-GB" sz="1200" dirty="0"/>
              <a:t>J Am </a:t>
            </a:r>
            <a:r>
              <a:rPr lang="en-GB" sz="1200" dirty="0" err="1"/>
              <a:t>Geriatr</a:t>
            </a:r>
            <a:r>
              <a:rPr lang="en-GB" sz="1200" dirty="0"/>
              <a:t> Soc. 2024;72(5):1360‐1372</a:t>
            </a:r>
            <a:endParaRPr lang="de-DE" sz="1200" dirty="0"/>
          </a:p>
        </p:txBody>
      </p:sp>
      <p:cxnSp>
        <p:nvCxnSpPr>
          <p:cNvPr id="7" name="Verbinder: gekrümmt 6">
            <a:extLst>
              <a:ext uri="{FF2B5EF4-FFF2-40B4-BE49-F238E27FC236}">
                <a16:creationId xmlns:a16="http://schemas.microsoft.com/office/drawing/2014/main" id="{C07DDC50-16FE-9DC6-6723-F099402C7119}"/>
              </a:ext>
            </a:extLst>
          </p:cNvPr>
          <p:cNvCxnSpPr>
            <a:cxnSpLocks/>
          </p:cNvCxnSpPr>
          <p:nvPr/>
        </p:nvCxnSpPr>
        <p:spPr>
          <a:xfrm>
            <a:off x="5086570" y="1051903"/>
            <a:ext cx="2037535" cy="1663863"/>
          </a:xfrm>
          <a:prstGeom prst="curvedConnector3">
            <a:avLst/>
          </a:prstGeom>
          <a:ln w="5270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platzhalter 13">
            <a:extLst>
              <a:ext uri="{FF2B5EF4-FFF2-40B4-BE49-F238E27FC236}">
                <a16:creationId xmlns:a16="http://schemas.microsoft.com/office/drawing/2014/main" id="{0F75392A-C9BF-3A14-4B7C-BC2824B3478E}"/>
              </a:ext>
            </a:extLst>
          </p:cNvPr>
          <p:cNvSpPr txBox="1">
            <a:spLocks/>
          </p:cNvSpPr>
          <p:nvPr/>
        </p:nvSpPr>
        <p:spPr>
          <a:xfrm>
            <a:off x="6393337" y="1383408"/>
            <a:ext cx="2037535" cy="589842"/>
          </a:xfrm>
          <a:prstGeom prst="rect">
            <a:avLst/>
          </a:prstGeom>
          <a:ln w="53975">
            <a:solidFill>
              <a:srgbClr val="FF0000"/>
            </a:solidFill>
          </a:ln>
        </p:spPr>
        <p:txBody>
          <a:bodyPr>
            <a:normAutofit lnSpcReduction="10000"/>
          </a:bodyPr>
          <a:lstStyle>
            <a:lvl1pPr marL="0" indent="0" algn="l" defTabSz="914400" rtl="0" eaLnBrk="1" latinLnBrk="0" hangingPunct="1">
              <a:spcBef>
                <a:spcPct val="20000"/>
              </a:spcBef>
              <a:buClr>
                <a:srgbClr val="0056A2"/>
              </a:buClr>
              <a:buFont typeface="Wingdings" panose="05000000000000000000" pitchFamily="2" charset="2"/>
              <a:buNone/>
              <a:defRPr sz="2800" b="1" kern="1200">
                <a:solidFill>
                  <a:schemeClr val="tx1"/>
                </a:solidFill>
                <a:latin typeface="Arial" panose="020B0604020202020204" pitchFamily="34" charset="0"/>
                <a:ea typeface="+mn-ea"/>
                <a:cs typeface="Arial" panose="020B0604020202020204" pitchFamily="34" charset="0"/>
              </a:defRPr>
            </a:lvl1pPr>
            <a:lvl2pPr marL="285750" indent="-28575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2pPr>
            <a:lvl3pPr marL="433388"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3pPr>
            <a:lvl4pPr marL="717550"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4pPr>
            <a:lvl5pPr marL="987425"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altLang="en-US" sz="1800" b="0" dirty="0" err="1"/>
              <a:t>phasenweiser</a:t>
            </a:r>
            <a:r>
              <a:rPr lang="en-US" altLang="en-US" sz="1800" b="0" dirty="0"/>
              <a:t> </a:t>
            </a:r>
            <a:r>
              <a:rPr lang="en-US" altLang="en-US" sz="1800" b="0" dirty="0" err="1"/>
              <a:t>Verlauf</a:t>
            </a:r>
            <a:r>
              <a:rPr lang="en-US" altLang="en-US" sz="1800" b="0" dirty="0"/>
              <a:t> </a:t>
            </a:r>
            <a:r>
              <a:rPr lang="en-US" altLang="en-US" sz="1800" b="0" dirty="0" err="1"/>
              <a:t>typisch</a:t>
            </a:r>
            <a:endParaRPr lang="en-US" altLang="en-US" sz="1800" b="0" dirty="0"/>
          </a:p>
          <a:p>
            <a:endParaRPr lang="de-DE" dirty="0"/>
          </a:p>
        </p:txBody>
      </p:sp>
      <p:sp>
        <p:nvSpPr>
          <p:cNvPr id="6" name="Foliennummernplatzhalter 5">
            <a:extLst>
              <a:ext uri="{FF2B5EF4-FFF2-40B4-BE49-F238E27FC236}">
                <a16:creationId xmlns:a16="http://schemas.microsoft.com/office/drawing/2014/main" id="{945D496E-A828-2688-B174-631E2EA022D0}"/>
              </a:ext>
            </a:extLst>
          </p:cNvPr>
          <p:cNvSpPr>
            <a:spLocks noGrp="1"/>
          </p:cNvSpPr>
          <p:nvPr>
            <p:ph type="sldNum" sz="quarter" idx="4"/>
          </p:nvPr>
        </p:nvSpPr>
        <p:spPr/>
        <p:txBody>
          <a:bodyPr/>
          <a:lstStyle/>
          <a:p>
            <a:fld id="{50B1B3AD-80CD-4C4C-B9E6-D3174EA9BC3B}" type="slidenum">
              <a:rPr lang="de-DE" smtClean="0"/>
              <a:pPr/>
              <a:t>7</a:t>
            </a:fld>
            <a:endParaRPr lang="de-DE" dirty="0"/>
          </a:p>
        </p:txBody>
      </p:sp>
    </p:spTree>
    <p:extLst>
      <p:ext uri="{BB962C8B-B14F-4D97-AF65-F5344CB8AC3E}">
        <p14:creationId xmlns:p14="http://schemas.microsoft.com/office/powerpoint/2010/main" val="175711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descr="Ein Bild, das Text, Screenshot, Quittung, Reihe enthält.&#10;&#10;KI-generierte Inhalte können fehlerhaft sein.">
            <a:extLst>
              <a:ext uri="{FF2B5EF4-FFF2-40B4-BE49-F238E27FC236}">
                <a16:creationId xmlns:a16="http://schemas.microsoft.com/office/drawing/2014/main" id="{B96C9FD7-D1C8-FDB3-9C48-6E34ADA08AE5}"/>
              </a:ext>
            </a:extLst>
          </p:cNvPr>
          <p:cNvPicPr>
            <a:picLocks noGrp="1" noChangeAspect="1"/>
          </p:cNvPicPr>
          <p:nvPr>
            <p:ph sz="half" idx="1"/>
          </p:nvPr>
        </p:nvPicPr>
        <p:blipFill>
          <a:blip r:embed="rId2"/>
          <a:stretch>
            <a:fillRect/>
          </a:stretch>
        </p:blipFill>
        <p:spPr>
          <a:xfrm>
            <a:off x="3703920" y="1773382"/>
            <a:ext cx="4946101" cy="1894608"/>
          </a:xfrm>
          <a:prstGeom prst="rect">
            <a:avLst/>
          </a:prstGeom>
        </p:spPr>
      </p:pic>
      <p:sp>
        <p:nvSpPr>
          <p:cNvPr id="7" name="Textfeld 6">
            <a:extLst>
              <a:ext uri="{FF2B5EF4-FFF2-40B4-BE49-F238E27FC236}">
                <a16:creationId xmlns:a16="http://schemas.microsoft.com/office/drawing/2014/main" id="{0D669E8D-C9FC-33B3-1DCF-16919D258006}"/>
              </a:ext>
            </a:extLst>
          </p:cNvPr>
          <p:cNvSpPr txBox="1"/>
          <p:nvPr/>
        </p:nvSpPr>
        <p:spPr>
          <a:xfrm>
            <a:off x="2369127" y="4587974"/>
            <a:ext cx="6774873" cy="400110"/>
          </a:xfrm>
          <a:prstGeom prst="rect">
            <a:avLst/>
          </a:prstGeom>
          <a:noFill/>
        </p:spPr>
        <p:txBody>
          <a:bodyPr wrap="square">
            <a:spAutoFit/>
          </a:bodyPr>
          <a:lstStyle/>
          <a:p>
            <a:r>
              <a:rPr lang="de-DE" sz="1000" b="0" dirty="0">
                <a:solidFill>
                  <a:schemeClr val="tx1"/>
                </a:solidFill>
                <a:latin typeface="Arial" panose="020B0604020202020204" pitchFamily="34" charset="0"/>
                <a:cs typeface="Arial" panose="020B0604020202020204" pitchFamily="34" charset="0"/>
              </a:rPr>
              <a:t>https://www.dgppn.de/_Resources/Persistent/64ae1aff1699729ec43864b9692224a07fa59091/Empfehlung_Demenz%20und%20Delir%20im%20Krankenhaus+Anhang%20Instrumente.pdf</a:t>
            </a:r>
          </a:p>
        </p:txBody>
      </p:sp>
      <p:pic>
        <p:nvPicPr>
          <p:cNvPr id="9" name="Inhaltsplatzhalter 8">
            <a:extLst>
              <a:ext uri="{FF2B5EF4-FFF2-40B4-BE49-F238E27FC236}">
                <a16:creationId xmlns:a16="http://schemas.microsoft.com/office/drawing/2014/main" id="{965C9157-0936-AFDB-E129-97AA7CD9BE13}"/>
              </a:ext>
            </a:extLst>
          </p:cNvPr>
          <p:cNvPicPr>
            <a:picLocks noChangeAspect="1"/>
          </p:cNvPicPr>
          <p:nvPr/>
        </p:nvPicPr>
        <p:blipFill>
          <a:blip r:embed="rId3"/>
          <a:stretch>
            <a:fillRect/>
          </a:stretch>
        </p:blipFill>
        <p:spPr>
          <a:xfrm>
            <a:off x="223811" y="220426"/>
            <a:ext cx="3299324" cy="4367548"/>
          </a:xfrm>
          <a:prstGeom prst="rect">
            <a:avLst/>
          </a:prstGeom>
        </p:spPr>
      </p:pic>
      <p:sp>
        <p:nvSpPr>
          <p:cNvPr id="8" name="Textplatzhalter 5">
            <a:extLst>
              <a:ext uri="{FF2B5EF4-FFF2-40B4-BE49-F238E27FC236}">
                <a16:creationId xmlns:a16="http://schemas.microsoft.com/office/drawing/2014/main" id="{6847FC66-D58D-487B-7B99-A813DC2A74E5}"/>
              </a:ext>
            </a:extLst>
          </p:cNvPr>
          <p:cNvSpPr txBox="1">
            <a:spLocks/>
          </p:cNvSpPr>
          <p:nvPr/>
        </p:nvSpPr>
        <p:spPr>
          <a:xfrm>
            <a:off x="3383360" y="0"/>
            <a:ext cx="5760640" cy="809034"/>
          </a:xfrm>
          <a:prstGeom prst="rect">
            <a:avLst/>
          </a:prstGeom>
          <a:solidFill>
            <a:schemeClr val="bg1"/>
          </a:solidFill>
        </p:spPr>
        <p:txBody>
          <a:bodyPr vert="horz" lIns="91440" tIns="45720" rIns="91440" bIns="45720" rtlCol="0">
            <a:normAutofit fontScale="92500" lnSpcReduction="20000"/>
          </a:bodyPr>
          <a:lstStyle>
            <a:lvl1pPr marL="0" indent="0" algn="l" defTabSz="914400" rtl="0" eaLnBrk="1" latinLnBrk="0" hangingPunct="1">
              <a:lnSpc>
                <a:spcPct val="100000"/>
              </a:lnSpc>
              <a:spcBef>
                <a:spcPts val="0"/>
              </a:spcBef>
              <a:buClr>
                <a:srgbClr val="0056A2"/>
              </a:buClr>
              <a:buFont typeface="Wingdings" panose="05000000000000000000" pitchFamily="2" charset="2"/>
              <a:buNone/>
              <a:defRPr sz="1400" b="0" kern="1200">
                <a:solidFill>
                  <a:srgbClr val="0056A2"/>
                </a:solidFill>
                <a:latin typeface="Arial" panose="020B0604020202020204" pitchFamily="34" charset="0"/>
                <a:ea typeface="+mn-ea"/>
                <a:cs typeface="Arial" panose="020B0604020202020204" pitchFamily="34" charset="0"/>
              </a:defRPr>
            </a:lvl1pPr>
            <a:lvl2pPr marL="285750" indent="-28575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2pPr>
            <a:lvl3pPr marL="433388"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3pPr>
            <a:lvl4pPr marL="717550"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4pPr>
            <a:lvl5pPr marL="987425"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z="2000" dirty="0" err="1"/>
              <a:t>Screeninginstrumente</a:t>
            </a:r>
            <a:r>
              <a:rPr lang="de-DE" sz="2000" dirty="0"/>
              <a:t> für geriatrisches Assessment</a:t>
            </a:r>
            <a:r>
              <a:rPr lang="de-DE" dirty="0"/>
              <a:t/>
            </a:r>
            <a:br>
              <a:rPr lang="de-DE" dirty="0"/>
            </a:br>
            <a:r>
              <a:rPr lang="de-DE" dirty="0"/>
              <a:t/>
            </a:r>
            <a:br>
              <a:rPr lang="de-DE" dirty="0"/>
            </a:br>
            <a:r>
              <a:rPr lang="de-DE" dirty="0"/>
              <a:t>aus: Anhang der Empfehlungen für das Delir- und Demenz-Screening sowie Delir-Management im Krankenhaus, herausgegeben 07.12.2023 </a:t>
            </a:r>
          </a:p>
          <a:p>
            <a:endParaRPr lang="de-DE" dirty="0"/>
          </a:p>
        </p:txBody>
      </p:sp>
      <p:sp>
        <p:nvSpPr>
          <p:cNvPr id="2" name="Foliennummernplatzhalter 1">
            <a:extLst>
              <a:ext uri="{FF2B5EF4-FFF2-40B4-BE49-F238E27FC236}">
                <a16:creationId xmlns:a16="http://schemas.microsoft.com/office/drawing/2014/main" id="{3CDC3593-4875-B44F-0FFB-803E03C17DAC}"/>
              </a:ext>
            </a:extLst>
          </p:cNvPr>
          <p:cNvSpPr>
            <a:spLocks noGrp="1"/>
          </p:cNvSpPr>
          <p:nvPr>
            <p:ph type="sldNum" sz="quarter" idx="4"/>
          </p:nvPr>
        </p:nvSpPr>
        <p:spPr/>
        <p:txBody>
          <a:bodyPr/>
          <a:lstStyle/>
          <a:p>
            <a:fld id="{50B1B3AD-80CD-4C4C-B9E6-D3174EA9BC3B}" type="slidenum">
              <a:rPr lang="de-DE" smtClean="0"/>
              <a:pPr/>
              <a:t>70</a:t>
            </a:fld>
            <a:endParaRPr lang="de-DE" dirty="0"/>
          </a:p>
        </p:txBody>
      </p:sp>
    </p:spTree>
    <p:extLst>
      <p:ext uri="{BB962C8B-B14F-4D97-AF65-F5344CB8AC3E}">
        <p14:creationId xmlns:p14="http://schemas.microsoft.com/office/powerpoint/2010/main" val="4091122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descr="Ein Bild, das Text, Quittung, Screenshot, Reihe enthält.&#10;&#10;KI-generierte Inhalte können fehlerhaft sein.">
            <a:extLst>
              <a:ext uri="{FF2B5EF4-FFF2-40B4-BE49-F238E27FC236}">
                <a16:creationId xmlns:a16="http://schemas.microsoft.com/office/drawing/2014/main" id="{A721BBAB-D3E7-C075-279C-FFB6B24E1C12}"/>
              </a:ext>
            </a:extLst>
          </p:cNvPr>
          <p:cNvPicPr>
            <a:picLocks noGrp="1" noChangeAspect="1"/>
          </p:cNvPicPr>
          <p:nvPr>
            <p:ph sz="half" idx="1"/>
          </p:nvPr>
        </p:nvPicPr>
        <p:blipFill>
          <a:blip r:embed="rId2"/>
          <a:stretch>
            <a:fillRect/>
          </a:stretch>
        </p:blipFill>
        <p:spPr>
          <a:xfrm>
            <a:off x="3131840" y="1330249"/>
            <a:ext cx="5761037" cy="2340127"/>
          </a:xfrm>
          <a:prstGeom prst="rect">
            <a:avLst/>
          </a:prstGeom>
        </p:spPr>
      </p:pic>
      <p:sp>
        <p:nvSpPr>
          <p:cNvPr id="7" name="Textplatzhalter 5">
            <a:extLst>
              <a:ext uri="{FF2B5EF4-FFF2-40B4-BE49-F238E27FC236}">
                <a16:creationId xmlns:a16="http://schemas.microsoft.com/office/drawing/2014/main" id="{5FCA495A-9496-D2DD-0D89-A09FAF45F1F3}"/>
              </a:ext>
            </a:extLst>
          </p:cNvPr>
          <p:cNvSpPr txBox="1">
            <a:spLocks/>
          </p:cNvSpPr>
          <p:nvPr/>
        </p:nvSpPr>
        <p:spPr>
          <a:xfrm>
            <a:off x="3131840" y="0"/>
            <a:ext cx="5760640" cy="809034"/>
          </a:xfrm>
          <a:prstGeom prst="rect">
            <a:avLst/>
          </a:prstGeom>
          <a:solidFill>
            <a:schemeClr val="bg1"/>
          </a:solidFill>
        </p:spPr>
        <p:txBody>
          <a:bodyPr vert="horz" lIns="91440" tIns="45720" rIns="91440" bIns="45720" rtlCol="0">
            <a:normAutofit fontScale="92500" lnSpcReduction="20000"/>
          </a:bodyPr>
          <a:lstStyle>
            <a:lvl1pPr marL="0" indent="0" algn="l" defTabSz="914400" rtl="0" eaLnBrk="1" latinLnBrk="0" hangingPunct="1">
              <a:lnSpc>
                <a:spcPct val="100000"/>
              </a:lnSpc>
              <a:spcBef>
                <a:spcPts val="0"/>
              </a:spcBef>
              <a:buClr>
                <a:srgbClr val="0056A2"/>
              </a:buClr>
              <a:buFont typeface="Wingdings" panose="05000000000000000000" pitchFamily="2" charset="2"/>
              <a:buNone/>
              <a:defRPr sz="1400" b="0" kern="1200">
                <a:solidFill>
                  <a:srgbClr val="0056A2"/>
                </a:solidFill>
                <a:latin typeface="Arial" panose="020B0604020202020204" pitchFamily="34" charset="0"/>
                <a:ea typeface="+mn-ea"/>
                <a:cs typeface="Arial" panose="020B0604020202020204" pitchFamily="34" charset="0"/>
              </a:defRPr>
            </a:lvl1pPr>
            <a:lvl2pPr marL="285750" indent="-28575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2pPr>
            <a:lvl3pPr marL="433388"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3pPr>
            <a:lvl4pPr marL="717550"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4pPr>
            <a:lvl5pPr marL="987425" indent="-228600" algn="l" defTabSz="914400" rtl="0" eaLnBrk="1" latinLnBrk="0" hangingPunct="1">
              <a:spcBef>
                <a:spcPct val="20000"/>
              </a:spcBef>
              <a:buClr>
                <a:srgbClr val="0056A2"/>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z="2000" dirty="0" err="1"/>
              <a:t>Screeninginstrumente</a:t>
            </a:r>
            <a:r>
              <a:rPr lang="de-DE" sz="2000" dirty="0"/>
              <a:t> für geriatrisches Assessment</a:t>
            </a:r>
            <a:r>
              <a:rPr lang="de-DE" dirty="0"/>
              <a:t/>
            </a:r>
            <a:br>
              <a:rPr lang="de-DE" dirty="0"/>
            </a:br>
            <a:r>
              <a:rPr lang="de-DE" dirty="0"/>
              <a:t/>
            </a:r>
            <a:br>
              <a:rPr lang="de-DE" dirty="0"/>
            </a:br>
            <a:r>
              <a:rPr lang="de-DE" dirty="0"/>
              <a:t>aus: Anhang der Empfehlungen für das Delir- und Demenz-Screening sowie Delir-Management im Krankenhaus, herausgegeben 07.12.2023 </a:t>
            </a:r>
          </a:p>
          <a:p>
            <a:endParaRPr lang="de-DE" dirty="0"/>
          </a:p>
        </p:txBody>
      </p:sp>
      <p:pic>
        <p:nvPicPr>
          <p:cNvPr id="10" name="Grafik 9" descr="Ein Bild, das Text, Kreis, Diagramm, Screenshot enthält.&#10;&#10;KI-generierte Inhalte können fehlerhaft sein.">
            <a:extLst>
              <a:ext uri="{FF2B5EF4-FFF2-40B4-BE49-F238E27FC236}">
                <a16:creationId xmlns:a16="http://schemas.microsoft.com/office/drawing/2014/main" id="{7E15F540-2B1C-2396-FFAB-A0BB61038FFB}"/>
              </a:ext>
            </a:extLst>
          </p:cNvPr>
          <p:cNvPicPr>
            <a:picLocks noChangeAspect="1"/>
          </p:cNvPicPr>
          <p:nvPr/>
        </p:nvPicPr>
        <p:blipFill>
          <a:blip r:embed="rId3"/>
          <a:stretch>
            <a:fillRect/>
          </a:stretch>
        </p:blipFill>
        <p:spPr>
          <a:xfrm>
            <a:off x="250825" y="155416"/>
            <a:ext cx="2743199" cy="3694470"/>
          </a:xfrm>
          <a:prstGeom prst="rect">
            <a:avLst/>
          </a:prstGeom>
        </p:spPr>
      </p:pic>
      <p:sp>
        <p:nvSpPr>
          <p:cNvPr id="11" name="Textfeld 10">
            <a:extLst>
              <a:ext uri="{FF2B5EF4-FFF2-40B4-BE49-F238E27FC236}">
                <a16:creationId xmlns:a16="http://schemas.microsoft.com/office/drawing/2014/main" id="{62A59E1A-0DEF-E92D-1A21-95199908D5DA}"/>
              </a:ext>
            </a:extLst>
          </p:cNvPr>
          <p:cNvSpPr txBox="1"/>
          <p:nvPr/>
        </p:nvSpPr>
        <p:spPr>
          <a:xfrm>
            <a:off x="2369127" y="4587974"/>
            <a:ext cx="6774873" cy="400110"/>
          </a:xfrm>
          <a:prstGeom prst="rect">
            <a:avLst/>
          </a:prstGeom>
          <a:noFill/>
        </p:spPr>
        <p:txBody>
          <a:bodyPr wrap="square">
            <a:spAutoFit/>
          </a:bodyPr>
          <a:lstStyle/>
          <a:p>
            <a:r>
              <a:rPr lang="de-DE" sz="1000" b="0" dirty="0">
                <a:solidFill>
                  <a:schemeClr val="tx1"/>
                </a:solidFill>
                <a:latin typeface="Arial" panose="020B0604020202020204" pitchFamily="34" charset="0"/>
                <a:cs typeface="Arial" panose="020B0604020202020204" pitchFamily="34" charset="0"/>
              </a:rPr>
              <a:t>https://www.dgppn.de/_Resources/Persistent/64ae1aff1699729ec43864b9692224a07fa59091/Empfehlung_Demenz%20und%20Delir%20im%20Krankenhaus+Anhang%20Instrumente.pdf</a:t>
            </a:r>
          </a:p>
        </p:txBody>
      </p:sp>
      <p:sp>
        <p:nvSpPr>
          <p:cNvPr id="2" name="Foliennummernplatzhalter 1">
            <a:extLst>
              <a:ext uri="{FF2B5EF4-FFF2-40B4-BE49-F238E27FC236}">
                <a16:creationId xmlns:a16="http://schemas.microsoft.com/office/drawing/2014/main" id="{4E43FE9B-23B0-9EA2-B747-800945664906}"/>
              </a:ext>
            </a:extLst>
          </p:cNvPr>
          <p:cNvSpPr>
            <a:spLocks noGrp="1"/>
          </p:cNvSpPr>
          <p:nvPr>
            <p:ph type="sldNum" sz="quarter" idx="4"/>
          </p:nvPr>
        </p:nvSpPr>
        <p:spPr/>
        <p:txBody>
          <a:bodyPr/>
          <a:lstStyle/>
          <a:p>
            <a:fld id="{50B1B3AD-80CD-4C4C-B9E6-D3174EA9BC3B}" type="slidenum">
              <a:rPr lang="de-DE" smtClean="0"/>
              <a:pPr/>
              <a:t>71</a:t>
            </a:fld>
            <a:endParaRPr lang="de-DE" dirty="0"/>
          </a:p>
        </p:txBody>
      </p:sp>
    </p:spTree>
    <p:extLst>
      <p:ext uri="{BB962C8B-B14F-4D97-AF65-F5344CB8AC3E}">
        <p14:creationId xmlns:p14="http://schemas.microsoft.com/office/powerpoint/2010/main" val="354565957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Text, Screenshot, Webseite, Software enthält.&#10;&#10;KI-generierte Inhalte können fehlerhaft sein.">
            <a:extLst>
              <a:ext uri="{FF2B5EF4-FFF2-40B4-BE49-F238E27FC236}">
                <a16:creationId xmlns:a16="http://schemas.microsoft.com/office/drawing/2014/main" id="{A1B24C24-D481-E896-D368-0C9DC01642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3" y="0"/>
            <a:ext cx="6084168" cy="5157368"/>
          </a:xfrm>
          <a:prstGeom prst="rect">
            <a:avLst/>
          </a:prstGeom>
        </p:spPr>
      </p:pic>
      <p:pic>
        <p:nvPicPr>
          <p:cNvPr id="7" name="Grafik 6">
            <a:extLst>
              <a:ext uri="{FF2B5EF4-FFF2-40B4-BE49-F238E27FC236}">
                <a16:creationId xmlns:a16="http://schemas.microsoft.com/office/drawing/2014/main" id="{8AF9432E-45B7-54F8-88C9-9D8750C4C5D2}"/>
              </a:ext>
            </a:extLst>
          </p:cNvPr>
          <p:cNvPicPr>
            <a:picLocks noChangeAspect="1"/>
          </p:cNvPicPr>
          <p:nvPr/>
        </p:nvPicPr>
        <p:blipFill>
          <a:blip r:embed="rId3"/>
          <a:stretch>
            <a:fillRect/>
          </a:stretch>
        </p:blipFill>
        <p:spPr>
          <a:xfrm>
            <a:off x="20215" y="0"/>
            <a:ext cx="3039595" cy="1203598"/>
          </a:xfrm>
          <a:prstGeom prst="rect">
            <a:avLst/>
          </a:prstGeom>
        </p:spPr>
      </p:pic>
      <p:sp>
        <p:nvSpPr>
          <p:cNvPr id="9" name="Textfeld 8">
            <a:extLst>
              <a:ext uri="{FF2B5EF4-FFF2-40B4-BE49-F238E27FC236}">
                <a16:creationId xmlns:a16="http://schemas.microsoft.com/office/drawing/2014/main" id="{265B326F-179B-35E2-381E-0C3298904AE8}"/>
              </a:ext>
            </a:extLst>
          </p:cNvPr>
          <p:cNvSpPr txBox="1"/>
          <p:nvPr/>
        </p:nvSpPr>
        <p:spPr>
          <a:xfrm>
            <a:off x="0" y="1542732"/>
            <a:ext cx="3039595" cy="400110"/>
          </a:xfrm>
          <a:prstGeom prst="rect">
            <a:avLst/>
          </a:prstGeom>
          <a:noFill/>
        </p:spPr>
        <p:txBody>
          <a:bodyPr wrap="square">
            <a:spAutoFit/>
          </a:bodyPr>
          <a:lstStyle/>
          <a:p>
            <a:r>
              <a:rPr lang="de-DE" sz="1000" b="0" dirty="0">
                <a:solidFill>
                  <a:schemeClr val="tx1"/>
                </a:solidFill>
                <a:latin typeface="Arial" panose="020B0604020202020204" pitchFamily="34" charset="0"/>
                <a:cs typeface="Arial" panose="020B0604020202020204" pitchFamily="34" charset="0"/>
              </a:rPr>
              <a:t>https://esaic.org/wp-content/uploads/2024/07/POD-v3-infographic.jpg</a:t>
            </a:r>
          </a:p>
        </p:txBody>
      </p:sp>
      <p:sp>
        <p:nvSpPr>
          <p:cNvPr id="11" name="Textfeld 10">
            <a:extLst>
              <a:ext uri="{FF2B5EF4-FFF2-40B4-BE49-F238E27FC236}">
                <a16:creationId xmlns:a16="http://schemas.microsoft.com/office/drawing/2014/main" id="{7E227E68-C5D5-8355-0614-7594C711455B}"/>
              </a:ext>
            </a:extLst>
          </p:cNvPr>
          <p:cNvSpPr txBox="1"/>
          <p:nvPr/>
        </p:nvSpPr>
        <p:spPr>
          <a:xfrm>
            <a:off x="-12700" y="1296511"/>
            <a:ext cx="4584700" cy="246221"/>
          </a:xfrm>
          <a:prstGeom prst="rect">
            <a:avLst/>
          </a:prstGeom>
          <a:noFill/>
        </p:spPr>
        <p:txBody>
          <a:bodyPr wrap="square">
            <a:spAutoFit/>
          </a:bodyPr>
          <a:lstStyle/>
          <a:p>
            <a:r>
              <a:rPr lang="de-DE" sz="1000" dirty="0">
                <a:latin typeface="Arial" panose="020B0604020202020204" pitchFamily="34" charset="0"/>
                <a:cs typeface="Arial" panose="020B0604020202020204" pitchFamily="34" charset="0"/>
              </a:rPr>
              <a:t>https://esaic.org/guideline/postoperative-delirium/</a:t>
            </a:r>
          </a:p>
        </p:txBody>
      </p:sp>
      <p:sp>
        <p:nvSpPr>
          <p:cNvPr id="2" name="Foliennummernplatzhalter 1">
            <a:extLst>
              <a:ext uri="{FF2B5EF4-FFF2-40B4-BE49-F238E27FC236}">
                <a16:creationId xmlns:a16="http://schemas.microsoft.com/office/drawing/2014/main" id="{02D64F2E-4D37-AE95-EA9A-565D827ABCAF}"/>
              </a:ext>
            </a:extLst>
          </p:cNvPr>
          <p:cNvSpPr>
            <a:spLocks noGrp="1"/>
          </p:cNvSpPr>
          <p:nvPr>
            <p:ph type="sldNum" sz="quarter" idx="4"/>
          </p:nvPr>
        </p:nvSpPr>
        <p:spPr/>
        <p:txBody>
          <a:bodyPr/>
          <a:lstStyle/>
          <a:p>
            <a:fld id="{50B1B3AD-80CD-4C4C-B9E6-D3174EA9BC3B}" type="slidenum">
              <a:rPr lang="de-DE" smtClean="0"/>
              <a:pPr/>
              <a:t>72</a:t>
            </a:fld>
            <a:endParaRPr lang="de-DE" dirty="0"/>
          </a:p>
        </p:txBody>
      </p:sp>
    </p:spTree>
    <p:extLst>
      <p:ext uri="{BB962C8B-B14F-4D97-AF65-F5344CB8AC3E}">
        <p14:creationId xmlns:p14="http://schemas.microsoft.com/office/powerpoint/2010/main" val="247724073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Grafik 21" descr="Ein Bild, das Text, Schrift, weiß, Design enthält.&#10;&#10;KI-generierte Inhalte können fehlerhaft sein.">
            <a:extLst>
              <a:ext uri="{FF2B5EF4-FFF2-40B4-BE49-F238E27FC236}">
                <a16:creationId xmlns:a16="http://schemas.microsoft.com/office/drawing/2014/main" id="{6B1A3A3A-2880-89E5-2A28-A608EE856611}"/>
              </a:ext>
            </a:extLst>
          </p:cNvPr>
          <p:cNvPicPr>
            <a:picLocks noChangeAspect="1"/>
          </p:cNvPicPr>
          <p:nvPr/>
        </p:nvPicPr>
        <p:blipFill>
          <a:blip r:embed="rId2"/>
          <a:stretch>
            <a:fillRect/>
          </a:stretch>
        </p:blipFill>
        <p:spPr>
          <a:xfrm>
            <a:off x="0" y="-107969"/>
            <a:ext cx="3425982" cy="1843618"/>
          </a:xfrm>
          <a:prstGeom prst="rect">
            <a:avLst/>
          </a:prstGeom>
        </p:spPr>
      </p:pic>
      <p:sp>
        <p:nvSpPr>
          <p:cNvPr id="6" name="Textfeld 5">
            <a:extLst>
              <a:ext uri="{FF2B5EF4-FFF2-40B4-BE49-F238E27FC236}">
                <a16:creationId xmlns:a16="http://schemas.microsoft.com/office/drawing/2014/main" id="{B5C72D00-2F3F-71DB-53E4-8AD8240BAD62}"/>
              </a:ext>
            </a:extLst>
          </p:cNvPr>
          <p:cNvSpPr txBox="1"/>
          <p:nvPr/>
        </p:nvSpPr>
        <p:spPr>
          <a:xfrm>
            <a:off x="0" y="3016315"/>
            <a:ext cx="3425982" cy="646331"/>
          </a:xfrm>
          <a:prstGeom prst="rect">
            <a:avLst/>
          </a:prstGeom>
          <a:solidFill>
            <a:schemeClr val="bg1"/>
          </a:solidFill>
        </p:spPr>
        <p:txBody>
          <a:bodyPr wrap="square">
            <a:spAutoFit/>
          </a:bodyPr>
          <a:lstStyle/>
          <a:p>
            <a:r>
              <a:rPr lang="de-DE" b="0" i="0" dirty="0" err="1">
                <a:solidFill>
                  <a:srgbClr val="212121"/>
                </a:solidFill>
                <a:effectLst/>
                <a:latin typeface="BlinkMacSystemFont"/>
              </a:rPr>
              <a:t>Crit</a:t>
            </a:r>
            <a:r>
              <a:rPr lang="de-DE" b="0" i="0" dirty="0">
                <a:solidFill>
                  <a:srgbClr val="212121"/>
                </a:solidFill>
                <a:effectLst/>
                <a:latin typeface="BlinkMacSystemFont"/>
              </a:rPr>
              <a:t> Care Med. 2018 Sep;46(9):e825-e873</a:t>
            </a:r>
            <a:endParaRPr lang="de-DE" dirty="0"/>
          </a:p>
        </p:txBody>
      </p:sp>
      <p:pic>
        <p:nvPicPr>
          <p:cNvPr id="20" name="Inhaltsplatzhalter 19" descr="Ein Bild, das Text, Screenshot, Webseite, Website enthält.&#10;&#10;KI-generierte Inhalte können fehlerhaft sein.">
            <a:extLst>
              <a:ext uri="{FF2B5EF4-FFF2-40B4-BE49-F238E27FC236}">
                <a16:creationId xmlns:a16="http://schemas.microsoft.com/office/drawing/2014/main" id="{56BD7A45-C76B-8FC1-B4B7-AE1FACA8BD4D}"/>
              </a:ext>
            </a:extLst>
          </p:cNvPr>
          <p:cNvPicPr>
            <a:picLocks noGrp="1" noChangeAspect="1"/>
          </p:cNvPicPr>
          <p:nvPr>
            <p:ph sz="half" idx="1"/>
          </p:nvPr>
        </p:nvPicPr>
        <p:blipFill>
          <a:blip r:embed="rId3"/>
          <a:stretch>
            <a:fillRect/>
          </a:stretch>
        </p:blipFill>
        <p:spPr>
          <a:xfrm>
            <a:off x="3425983" y="-650631"/>
            <a:ext cx="5788355" cy="5629225"/>
          </a:xfrm>
          <a:prstGeom prst="rect">
            <a:avLst/>
          </a:prstGeom>
        </p:spPr>
      </p:pic>
      <p:pic>
        <p:nvPicPr>
          <p:cNvPr id="24" name="Grafik 23" descr="Ein Bild, das Text, Screenshot, Schrift, Webseite enthält.&#10;&#10;KI-generierte Inhalte können fehlerhaft sein.">
            <a:extLst>
              <a:ext uri="{FF2B5EF4-FFF2-40B4-BE49-F238E27FC236}">
                <a16:creationId xmlns:a16="http://schemas.microsoft.com/office/drawing/2014/main" id="{CBFB8C08-EB7E-21F7-D2EF-BDB394617338}"/>
              </a:ext>
            </a:extLst>
          </p:cNvPr>
          <p:cNvPicPr>
            <a:picLocks noChangeAspect="1"/>
          </p:cNvPicPr>
          <p:nvPr/>
        </p:nvPicPr>
        <p:blipFill>
          <a:blip r:embed="rId4"/>
          <a:stretch>
            <a:fillRect/>
          </a:stretch>
        </p:blipFill>
        <p:spPr>
          <a:xfrm>
            <a:off x="0" y="1540307"/>
            <a:ext cx="3425983" cy="1476008"/>
          </a:xfrm>
          <a:prstGeom prst="rect">
            <a:avLst/>
          </a:prstGeom>
        </p:spPr>
      </p:pic>
      <p:sp>
        <p:nvSpPr>
          <p:cNvPr id="2" name="Foliennummernplatzhalter 1">
            <a:extLst>
              <a:ext uri="{FF2B5EF4-FFF2-40B4-BE49-F238E27FC236}">
                <a16:creationId xmlns:a16="http://schemas.microsoft.com/office/drawing/2014/main" id="{D4013C24-D62C-7588-3E84-E1557940DC8C}"/>
              </a:ext>
            </a:extLst>
          </p:cNvPr>
          <p:cNvSpPr>
            <a:spLocks noGrp="1"/>
          </p:cNvSpPr>
          <p:nvPr>
            <p:ph type="sldNum" sz="quarter" idx="4"/>
          </p:nvPr>
        </p:nvSpPr>
        <p:spPr/>
        <p:txBody>
          <a:bodyPr/>
          <a:lstStyle/>
          <a:p>
            <a:fld id="{50B1B3AD-80CD-4C4C-B9E6-D3174EA9BC3B}" type="slidenum">
              <a:rPr lang="de-DE" smtClean="0"/>
              <a:pPr/>
              <a:t>73</a:t>
            </a:fld>
            <a:endParaRPr lang="de-DE" dirty="0"/>
          </a:p>
        </p:txBody>
      </p:sp>
    </p:spTree>
    <p:extLst>
      <p:ext uri="{BB962C8B-B14F-4D97-AF65-F5344CB8AC3E}">
        <p14:creationId xmlns:p14="http://schemas.microsoft.com/office/powerpoint/2010/main" val="304327800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5CD89882-4D9D-1D82-8E48-1687631754DF}"/>
              </a:ext>
            </a:extLst>
          </p:cNvPr>
          <p:cNvPicPr>
            <a:picLocks noChangeAspect="1"/>
          </p:cNvPicPr>
          <p:nvPr/>
        </p:nvPicPr>
        <p:blipFill>
          <a:blip r:embed="rId2"/>
          <a:stretch>
            <a:fillRect/>
          </a:stretch>
        </p:blipFill>
        <p:spPr>
          <a:xfrm>
            <a:off x="0" y="101052"/>
            <a:ext cx="3228148" cy="1538782"/>
          </a:xfrm>
          <a:prstGeom prst="rect">
            <a:avLst/>
          </a:prstGeom>
        </p:spPr>
      </p:pic>
      <p:pic>
        <p:nvPicPr>
          <p:cNvPr id="2" name="Inhaltsplatzhalter 1" descr="Ein Bild, das Text, Screenshot, Schrift, Brief enthält.&#10;&#10;KI-generierte Inhalte können fehlerhaft sein.">
            <a:extLst>
              <a:ext uri="{FF2B5EF4-FFF2-40B4-BE49-F238E27FC236}">
                <a16:creationId xmlns:a16="http://schemas.microsoft.com/office/drawing/2014/main" id="{33D58095-7DD2-F5C8-4974-84EF839F0304}"/>
              </a:ext>
            </a:extLst>
          </p:cNvPr>
          <p:cNvPicPr>
            <a:picLocks noGrp="1" noChangeAspect="1"/>
          </p:cNvPicPr>
          <p:nvPr>
            <p:ph sz="half" idx="1"/>
          </p:nvPr>
        </p:nvPicPr>
        <p:blipFill>
          <a:blip r:embed="rId3"/>
          <a:stretch>
            <a:fillRect/>
          </a:stretch>
        </p:blipFill>
        <p:spPr>
          <a:xfrm>
            <a:off x="3100109" y="-229511"/>
            <a:ext cx="6043891" cy="4871849"/>
          </a:xfrm>
          <a:prstGeom prst="rect">
            <a:avLst/>
          </a:prstGeom>
          <a:ln>
            <a:noFill/>
          </a:ln>
          <a:effectLst>
            <a:outerShdw blurRad="292100" dist="139700" dir="2700000" algn="tl" rotWithShape="0">
              <a:srgbClr val="333333">
                <a:alpha val="65000"/>
              </a:srgbClr>
            </a:outerShdw>
          </a:effectLst>
        </p:spPr>
      </p:pic>
      <p:sp>
        <p:nvSpPr>
          <p:cNvPr id="6" name="Textfeld 5">
            <a:extLst>
              <a:ext uri="{FF2B5EF4-FFF2-40B4-BE49-F238E27FC236}">
                <a16:creationId xmlns:a16="http://schemas.microsoft.com/office/drawing/2014/main" id="{36DB593E-6F3C-7416-B7C6-B678D57E34B2}"/>
              </a:ext>
            </a:extLst>
          </p:cNvPr>
          <p:cNvSpPr txBox="1"/>
          <p:nvPr/>
        </p:nvSpPr>
        <p:spPr>
          <a:xfrm>
            <a:off x="3100109" y="4642338"/>
            <a:ext cx="5665391" cy="400110"/>
          </a:xfrm>
          <a:prstGeom prst="rect">
            <a:avLst/>
          </a:prstGeom>
          <a:noFill/>
        </p:spPr>
        <p:txBody>
          <a:bodyPr wrap="square">
            <a:spAutoFit/>
          </a:bodyPr>
          <a:lstStyle/>
          <a:p>
            <a:r>
              <a:rPr lang="de-DE" sz="1000" b="0" dirty="0">
                <a:solidFill>
                  <a:srgbClr val="222222"/>
                </a:solidFill>
                <a:latin typeface="Arial" panose="020B0604020202020204" pitchFamily="34" charset="0"/>
                <a:cs typeface="Arial" panose="020B0604020202020204" pitchFamily="34" charset="0"/>
              </a:rPr>
              <a:t>Renner, C., </a:t>
            </a:r>
            <a:r>
              <a:rPr lang="de-DE" sz="1000" b="0" dirty="0" err="1">
                <a:solidFill>
                  <a:srgbClr val="222222"/>
                </a:solidFill>
                <a:latin typeface="Arial" panose="020B0604020202020204" pitchFamily="34" charset="0"/>
                <a:cs typeface="Arial" panose="020B0604020202020204" pitchFamily="34" charset="0"/>
              </a:rPr>
              <a:t>Jeitziner</a:t>
            </a:r>
            <a:r>
              <a:rPr lang="de-DE" sz="1000" b="0" dirty="0">
                <a:solidFill>
                  <a:srgbClr val="222222"/>
                </a:solidFill>
                <a:latin typeface="Arial" panose="020B0604020202020204" pitchFamily="34" charset="0"/>
                <a:cs typeface="Arial" panose="020B0604020202020204" pitchFamily="34" charset="0"/>
              </a:rPr>
              <a:t>, MM., Lück, M. </a:t>
            </a:r>
            <a:r>
              <a:rPr lang="de-DE" sz="1000" b="0" i="1" dirty="0">
                <a:solidFill>
                  <a:srgbClr val="222222"/>
                </a:solidFill>
                <a:latin typeface="Arial" panose="020B0604020202020204" pitchFamily="34" charset="0"/>
                <a:cs typeface="Arial" panose="020B0604020202020204" pitchFamily="34" charset="0"/>
              </a:rPr>
              <a:t>et al.</a:t>
            </a:r>
            <a:r>
              <a:rPr lang="de-DE" sz="1000" b="0" dirty="0">
                <a:solidFill>
                  <a:srgbClr val="222222"/>
                </a:solidFill>
                <a:latin typeface="Arial" panose="020B0604020202020204" pitchFamily="34" charset="0"/>
                <a:cs typeface="Arial" panose="020B0604020202020204" pitchFamily="34" charset="0"/>
              </a:rPr>
              <a:t> Das Post-Intensive-Care-Syndrom (PICS). </a:t>
            </a:r>
            <a:r>
              <a:rPr lang="de-DE" sz="1000" b="0" i="1" dirty="0">
                <a:solidFill>
                  <a:srgbClr val="222222"/>
                </a:solidFill>
                <a:latin typeface="Arial" panose="020B0604020202020204" pitchFamily="34" charset="0"/>
                <a:cs typeface="Arial" panose="020B0604020202020204" pitchFamily="34" charset="0"/>
              </a:rPr>
              <a:t>Z </a:t>
            </a:r>
            <a:r>
              <a:rPr lang="de-DE" sz="1000" b="0" i="1" dirty="0" err="1">
                <a:solidFill>
                  <a:srgbClr val="222222"/>
                </a:solidFill>
                <a:latin typeface="Arial" panose="020B0604020202020204" pitchFamily="34" charset="0"/>
                <a:cs typeface="Arial" panose="020B0604020202020204" pitchFamily="34" charset="0"/>
              </a:rPr>
              <a:t>Allg</a:t>
            </a:r>
            <a:r>
              <a:rPr lang="de-DE" sz="1000" b="0" i="1" dirty="0">
                <a:solidFill>
                  <a:srgbClr val="222222"/>
                </a:solidFill>
                <a:latin typeface="Arial" panose="020B0604020202020204" pitchFamily="34" charset="0"/>
                <a:cs typeface="Arial" panose="020B0604020202020204" pitchFamily="34" charset="0"/>
              </a:rPr>
              <a:t> </a:t>
            </a:r>
            <a:r>
              <a:rPr lang="de-DE" sz="1000" b="0" i="1" dirty="0" err="1">
                <a:solidFill>
                  <a:srgbClr val="222222"/>
                </a:solidFill>
                <a:latin typeface="Arial" panose="020B0604020202020204" pitchFamily="34" charset="0"/>
                <a:cs typeface="Arial" panose="020B0604020202020204" pitchFamily="34" charset="0"/>
              </a:rPr>
              <a:t>Med</a:t>
            </a:r>
            <a:r>
              <a:rPr lang="de-DE" sz="1000" b="0" dirty="0">
                <a:solidFill>
                  <a:srgbClr val="222222"/>
                </a:solidFill>
                <a:latin typeface="Arial" panose="020B0604020202020204" pitchFamily="34" charset="0"/>
                <a:cs typeface="Arial" panose="020B0604020202020204" pitchFamily="34" charset="0"/>
              </a:rPr>
              <a:t> </a:t>
            </a:r>
            <a:r>
              <a:rPr lang="de-DE" sz="1000" dirty="0">
                <a:solidFill>
                  <a:srgbClr val="222222"/>
                </a:solidFill>
                <a:latin typeface="Arial" panose="020B0604020202020204" pitchFamily="34" charset="0"/>
                <a:cs typeface="Arial" panose="020B0604020202020204" pitchFamily="34" charset="0"/>
              </a:rPr>
              <a:t>101</a:t>
            </a:r>
            <a:r>
              <a:rPr lang="de-DE" sz="1000" b="0" dirty="0">
                <a:solidFill>
                  <a:srgbClr val="222222"/>
                </a:solidFill>
                <a:latin typeface="Arial" panose="020B0604020202020204" pitchFamily="34" charset="0"/>
                <a:cs typeface="Arial" panose="020B0604020202020204" pitchFamily="34" charset="0"/>
              </a:rPr>
              <a:t>, 123–131 (2025). https://doi.org/10.1007/s44266-025-00351-8</a:t>
            </a:r>
            <a:endParaRPr lang="de-DE" sz="1000" dirty="0">
              <a:latin typeface="Arial" panose="020B0604020202020204" pitchFamily="34" charset="0"/>
              <a:cs typeface="Arial" panose="020B0604020202020204" pitchFamily="34" charset="0"/>
            </a:endParaRPr>
          </a:p>
        </p:txBody>
      </p:sp>
      <p:sp>
        <p:nvSpPr>
          <p:cNvPr id="3" name="Foliennummernplatzhalter 2">
            <a:extLst>
              <a:ext uri="{FF2B5EF4-FFF2-40B4-BE49-F238E27FC236}">
                <a16:creationId xmlns:a16="http://schemas.microsoft.com/office/drawing/2014/main" id="{A9470AB6-73BC-AA1F-DBE4-04540957C8C8}"/>
              </a:ext>
            </a:extLst>
          </p:cNvPr>
          <p:cNvSpPr>
            <a:spLocks noGrp="1"/>
          </p:cNvSpPr>
          <p:nvPr>
            <p:ph type="sldNum" sz="quarter" idx="4"/>
          </p:nvPr>
        </p:nvSpPr>
        <p:spPr/>
        <p:txBody>
          <a:bodyPr/>
          <a:lstStyle/>
          <a:p>
            <a:fld id="{50B1B3AD-80CD-4C4C-B9E6-D3174EA9BC3B}" type="slidenum">
              <a:rPr lang="de-DE" smtClean="0"/>
              <a:pPr/>
              <a:t>74</a:t>
            </a:fld>
            <a:endParaRPr lang="de-DE" dirty="0"/>
          </a:p>
        </p:txBody>
      </p:sp>
    </p:spTree>
    <p:extLst>
      <p:ext uri="{BB962C8B-B14F-4D97-AF65-F5344CB8AC3E}">
        <p14:creationId xmlns:p14="http://schemas.microsoft.com/office/powerpoint/2010/main" val="12822255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E13B9A03-FE77-5D34-B1C6-A669C128BAED}"/>
              </a:ext>
            </a:extLst>
          </p:cNvPr>
          <p:cNvSpPr>
            <a:spLocks noGrp="1"/>
          </p:cNvSpPr>
          <p:nvPr>
            <p:ph sz="half" idx="1"/>
          </p:nvPr>
        </p:nvSpPr>
        <p:spPr>
          <a:xfrm>
            <a:off x="740695" y="2995625"/>
            <a:ext cx="4122785" cy="1868412"/>
          </a:xfrm>
          <a:ln w="53975">
            <a:solidFill>
              <a:srgbClr val="FF0000"/>
            </a:solidFill>
          </a:ln>
        </p:spPr>
        <p:txBody>
          <a:bodyPr>
            <a:noAutofit/>
          </a:bodyPr>
          <a:lstStyle/>
          <a:p>
            <a:r>
              <a:rPr lang="de-DE" sz="2000" b="0" dirty="0"/>
              <a:t>Chirurgischer Eingriff, Intensivtherapie</a:t>
            </a:r>
          </a:p>
          <a:p>
            <a:r>
              <a:rPr lang="de-DE" sz="2000" b="0" dirty="0"/>
              <a:t>Sedierung, maschinelle Beatmung</a:t>
            </a:r>
          </a:p>
          <a:p>
            <a:r>
              <a:rPr lang="de-DE" sz="2000" b="0" dirty="0"/>
              <a:t>Anticholinergika, Benzodiazepine</a:t>
            </a:r>
          </a:p>
          <a:p>
            <a:r>
              <a:rPr lang="de-DE" sz="2000" b="0" dirty="0"/>
              <a:t>Schlafmangel</a:t>
            </a:r>
          </a:p>
          <a:p>
            <a:pPr>
              <a:lnSpc>
                <a:spcPct val="120000"/>
              </a:lnSpc>
            </a:pPr>
            <a:endParaRPr lang="de-DE" sz="2000" b="0" dirty="0"/>
          </a:p>
        </p:txBody>
      </p:sp>
      <p:sp>
        <p:nvSpPr>
          <p:cNvPr id="6" name="Inhaltsplatzhalter 5">
            <a:extLst>
              <a:ext uri="{FF2B5EF4-FFF2-40B4-BE49-F238E27FC236}">
                <a16:creationId xmlns:a16="http://schemas.microsoft.com/office/drawing/2014/main" id="{605DD0C6-B840-D54C-8971-FBB8947E565B}"/>
              </a:ext>
            </a:extLst>
          </p:cNvPr>
          <p:cNvSpPr>
            <a:spLocks noGrp="1"/>
          </p:cNvSpPr>
          <p:nvPr>
            <p:ph sz="half" idx="2"/>
          </p:nvPr>
        </p:nvSpPr>
        <p:spPr>
          <a:xfrm>
            <a:off x="716704" y="1632478"/>
            <a:ext cx="4503368" cy="1536403"/>
          </a:xfrm>
        </p:spPr>
        <p:txBody>
          <a:bodyPr>
            <a:normAutofit/>
          </a:bodyPr>
          <a:lstStyle/>
          <a:p>
            <a:r>
              <a:rPr lang="de-DE" sz="2000" b="0" dirty="0"/>
              <a:t>Z. n. Schlaganfall</a:t>
            </a:r>
          </a:p>
          <a:p>
            <a:r>
              <a:rPr lang="de-DE" sz="2000" b="0" dirty="0"/>
              <a:t>Chronisches Schmerzsyndrom</a:t>
            </a:r>
          </a:p>
          <a:p>
            <a:r>
              <a:rPr lang="de-DE" sz="2000" b="0" dirty="0"/>
              <a:t>Bestehende Demenz, Immobilität</a:t>
            </a:r>
          </a:p>
        </p:txBody>
      </p:sp>
      <p:sp>
        <p:nvSpPr>
          <p:cNvPr id="2" name="Titel 1">
            <a:extLst>
              <a:ext uri="{FF2B5EF4-FFF2-40B4-BE49-F238E27FC236}">
                <a16:creationId xmlns:a16="http://schemas.microsoft.com/office/drawing/2014/main" id="{BD97A133-FD25-B4A3-EEA7-07E556B58B00}"/>
              </a:ext>
            </a:extLst>
          </p:cNvPr>
          <p:cNvSpPr>
            <a:spLocks noGrp="1"/>
          </p:cNvSpPr>
          <p:nvPr>
            <p:ph type="title"/>
          </p:nvPr>
        </p:nvSpPr>
        <p:spPr>
          <a:xfrm>
            <a:off x="242004" y="753647"/>
            <a:ext cx="8659992" cy="720080"/>
          </a:xfrm>
        </p:spPr>
        <p:txBody>
          <a:bodyPr/>
          <a:lstStyle/>
          <a:p>
            <a:r>
              <a:rPr lang="de-DE" dirty="0"/>
              <a:t>Risikofaktoren und Prädisposition</a:t>
            </a:r>
          </a:p>
        </p:txBody>
      </p:sp>
      <p:sp>
        <p:nvSpPr>
          <p:cNvPr id="7" name="Textplatzhalter 6">
            <a:extLst>
              <a:ext uri="{FF2B5EF4-FFF2-40B4-BE49-F238E27FC236}">
                <a16:creationId xmlns:a16="http://schemas.microsoft.com/office/drawing/2014/main" id="{E0769FBD-D00A-4E7F-A3D8-20D53BDD54A8}"/>
              </a:ext>
            </a:extLst>
          </p:cNvPr>
          <p:cNvSpPr>
            <a:spLocks noGrp="1"/>
          </p:cNvSpPr>
          <p:nvPr>
            <p:ph type="body" idx="11"/>
          </p:nvPr>
        </p:nvSpPr>
        <p:spPr>
          <a:xfrm>
            <a:off x="5293713" y="3323588"/>
            <a:ext cx="3282389" cy="692372"/>
          </a:xfrm>
        </p:spPr>
        <p:txBody>
          <a:bodyPr/>
          <a:lstStyle/>
          <a:p>
            <a:r>
              <a:rPr lang="de-DE" sz="2000" dirty="0">
                <a:solidFill>
                  <a:srgbClr val="000000"/>
                </a:solidFill>
              </a:rPr>
              <a:t>(Potentiell) b</a:t>
            </a:r>
            <a:r>
              <a:rPr kumimoji="0" lang="de-DE" sz="20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eeinflussbar</a:t>
            </a:r>
            <a:endParaRPr lang="de-DE" dirty="0"/>
          </a:p>
        </p:txBody>
      </p:sp>
      <p:sp>
        <p:nvSpPr>
          <p:cNvPr id="8" name="Textplatzhalter 7">
            <a:extLst>
              <a:ext uri="{FF2B5EF4-FFF2-40B4-BE49-F238E27FC236}">
                <a16:creationId xmlns:a16="http://schemas.microsoft.com/office/drawing/2014/main" id="{6A507E62-E5C1-F5F2-9CB8-91227922DB0C}"/>
              </a:ext>
            </a:extLst>
          </p:cNvPr>
          <p:cNvSpPr>
            <a:spLocks noGrp="1"/>
          </p:cNvSpPr>
          <p:nvPr>
            <p:ph type="body" idx="12"/>
          </p:nvPr>
        </p:nvSpPr>
        <p:spPr>
          <a:xfrm>
            <a:off x="5292080" y="1810371"/>
            <a:ext cx="3282389" cy="772022"/>
          </a:xfrm>
        </p:spPr>
        <p:txBody>
          <a:bodyPr>
            <a:normAutofit/>
          </a:bodyPr>
          <a:lstStyle/>
          <a:p>
            <a:r>
              <a:rPr lang="de-DE" sz="2000" dirty="0"/>
              <a:t>Nicht beeinflussbar</a:t>
            </a:r>
          </a:p>
        </p:txBody>
      </p:sp>
      <p:sp>
        <p:nvSpPr>
          <p:cNvPr id="16" name="Textfeld 15">
            <a:extLst>
              <a:ext uri="{FF2B5EF4-FFF2-40B4-BE49-F238E27FC236}">
                <a16:creationId xmlns:a16="http://schemas.microsoft.com/office/drawing/2014/main" id="{7939BF20-A743-B2FD-7788-EBECDD911210}"/>
              </a:ext>
            </a:extLst>
          </p:cNvPr>
          <p:cNvSpPr txBox="1"/>
          <p:nvPr/>
        </p:nvSpPr>
        <p:spPr>
          <a:xfrm rot="16200000">
            <a:off x="-225652" y="1959658"/>
            <a:ext cx="1410013" cy="246221"/>
          </a:xfrm>
          <a:prstGeom prst="rect">
            <a:avLst/>
          </a:prstGeom>
          <a:noFill/>
        </p:spPr>
        <p:txBody>
          <a:bodyPr wrap="square" rtlCol="0">
            <a:spAutoFit/>
          </a:bodyPr>
          <a:lstStyle/>
          <a:p>
            <a:r>
              <a:rPr lang="de-DE" sz="1000" b="1" dirty="0">
                <a:latin typeface="Arial" panose="020B0604020202020204" pitchFamily="34" charset="0"/>
                <a:cs typeface="Arial" panose="020B0604020202020204" pitchFamily="34" charset="0"/>
              </a:rPr>
              <a:t>Patienten</a:t>
            </a:r>
            <a:r>
              <a:rPr lang="de-DE" sz="1000" dirty="0">
                <a:latin typeface="Arial" panose="020B0604020202020204" pitchFamily="34" charset="0"/>
                <a:cs typeface="Arial" panose="020B0604020202020204" pitchFamily="34" charset="0"/>
              </a:rPr>
              <a:t>assoziiert</a:t>
            </a:r>
          </a:p>
        </p:txBody>
      </p:sp>
      <p:sp>
        <p:nvSpPr>
          <p:cNvPr id="17" name="Textfeld 16">
            <a:extLst>
              <a:ext uri="{FF2B5EF4-FFF2-40B4-BE49-F238E27FC236}">
                <a16:creationId xmlns:a16="http://schemas.microsoft.com/office/drawing/2014/main" id="{9DA98D0E-2208-C381-519E-BA2DC85E6649}"/>
              </a:ext>
            </a:extLst>
          </p:cNvPr>
          <p:cNvSpPr txBox="1"/>
          <p:nvPr/>
        </p:nvSpPr>
        <p:spPr>
          <a:xfrm rot="16200000">
            <a:off x="-347503" y="3546664"/>
            <a:ext cx="1653716" cy="246221"/>
          </a:xfrm>
          <a:prstGeom prst="rect">
            <a:avLst/>
          </a:prstGeom>
          <a:noFill/>
        </p:spPr>
        <p:txBody>
          <a:bodyPr wrap="square" rtlCol="0">
            <a:spAutoFit/>
          </a:bodyPr>
          <a:lstStyle/>
          <a:p>
            <a:r>
              <a:rPr lang="de-DE" sz="1000" b="1" dirty="0">
                <a:latin typeface="Arial" panose="020B0604020202020204" pitchFamily="34" charset="0"/>
                <a:cs typeface="Arial" panose="020B0604020202020204" pitchFamily="34" charset="0"/>
              </a:rPr>
              <a:t>Behandlung</a:t>
            </a:r>
            <a:r>
              <a:rPr lang="de-DE" sz="1000" dirty="0">
                <a:latin typeface="Arial" panose="020B0604020202020204" pitchFamily="34" charset="0"/>
                <a:cs typeface="Arial" panose="020B0604020202020204" pitchFamily="34" charset="0"/>
              </a:rPr>
              <a:t>sassoziiert</a:t>
            </a:r>
          </a:p>
        </p:txBody>
      </p:sp>
      <p:sp>
        <p:nvSpPr>
          <p:cNvPr id="20" name="Textfeld 19">
            <a:extLst>
              <a:ext uri="{FF2B5EF4-FFF2-40B4-BE49-F238E27FC236}">
                <a16:creationId xmlns:a16="http://schemas.microsoft.com/office/drawing/2014/main" id="{9F9D278F-ADA3-2310-808F-C7CD2CFBF9E5}"/>
              </a:ext>
            </a:extLst>
          </p:cNvPr>
          <p:cNvSpPr txBox="1"/>
          <p:nvPr/>
        </p:nvSpPr>
        <p:spPr>
          <a:xfrm>
            <a:off x="5835428" y="4015960"/>
            <a:ext cx="2952328" cy="400110"/>
          </a:xfrm>
          <a:prstGeom prst="rect">
            <a:avLst/>
          </a:prstGeom>
          <a:noFill/>
        </p:spPr>
        <p:txBody>
          <a:bodyPr wrap="square" rtlCol="0">
            <a:spAutoFit/>
          </a:bodyPr>
          <a:lstStyle/>
          <a:p>
            <a:r>
              <a:rPr lang="de-DE" sz="2000" b="1" dirty="0">
                <a:solidFill>
                  <a:srgbClr val="FF0000"/>
                </a:solidFill>
                <a:latin typeface="Arial" panose="020B0604020202020204" pitchFamily="34" charset="0"/>
                <a:cs typeface="Arial" panose="020B0604020202020204" pitchFamily="34" charset="0"/>
              </a:rPr>
              <a:t>Risikoreduktion</a:t>
            </a:r>
          </a:p>
        </p:txBody>
      </p:sp>
      <p:sp>
        <p:nvSpPr>
          <p:cNvPr id="3" name="Foliennummernplatzhalter 2">
            <a:extLst>
              <a:ext uri="{FF2B5EF4-FFF2-40B4-BE49-F238E27FC236}">
                <a16:creationId xmlns:a16="http://schemas.microsoft.com/office/drawing/2014/main" id="{940CB60E-65A1-0CF7-3B2F-04EC5675FCD2}"/>
              </a:ext>
            </a:extLst>
          </p:cNvPr>
          <p:cNvSpPr>
            <a:spLocks noGrp="1"/>
          </p:cNvSpPr>
          <p:nvPr>
            <p:ph type="sldNum" sz="quarter" idx="4"/>
          </p:nvPr>
        </p:nvSpPr>
        <p:spPr/>
        <p:txBody>
          <a:bodyPr/>
          <a:lstStyle/>
          <a:p>
            <a:fld id="{50B1B3AD-80CD-4C4C-B9E6-D3174EA9BC3B}" type="slidenum">
              <a:rPr lang="de-DE" smtClean="0"/>
              <a:pPr/>
              <a:t>8</a:t>
            </a:fld>
            <a:endParaRPr lang="de-DE" dirty="0"/>
          </a:p>
        </p:txBody>
      </p:sp>
    </p:spTree>
    <p:extLst>
      <p:ext uri="{BB962C8B-B14F-4D97-AF65-F5344CB8AC3E}">
        <p14:creationId xmlns:p14="http://schemas.microsoft.com/office/powerpoint/2010/main" val="3315881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nhaltsplatzhalter 9" descr="Ein Bild, das Text, Screenshot, Zahl, Schrift enthält.&#10;&#10;KI-generierte Inhalte können fehlerhaft sein.">
            <a:extLst>
              <a:ext uri="{FF2B5EF4-FFF2-40B4-BE49-F238E27FC236}">
                <a16:creationId xmlns:a16="http://schemas.microsoft.com/office/drawing/2014/main" id="{26A10027-D9FC-3CE6-F930-1888671BA3DA}"/>
              </a:ext>
            </a:extLst>
          </p:cNvPr>
          <p:cNvPicPr>
            <a:picLocks noGrp="1" noChangeAspect="1"/>
          </p:cNvPicPr>
          <p:nvPr>
            <p:ph idx="1"/>
          </p:nvPr>
        </p:nvPicPr>
        <p:blipFill>
          <a:blip r:embed="rId3"/>
          <a:stretch>
            <a:fillRect/>
          </a:stretch>
        </p:blipFill>
        <p:spPr>
          <a:xfrm>
            <a:off x="1651394" y="1152257"/>
            <a:ext cx="5841211" cy="3054886"/>
          </a:xfrm>
          <a:prstGeom prst="rect">
            <a:avLst/>
          </a:prstGeom>
        </p:spPr>
      </p:pic>
      <p:sp>
        <p:nvSpPr>
          <p:cNvPr id="12" name="Titel 6">
            <a:extLst>
              <a:ext uri="{FF2B5EF4-FFF2-40B4-BE49-F238E27FC236}">
                <a16:creationId xmlns:a16="http://schemas.microsoft.com/office/drawing/2014/main" id="{E8B522DE-4442-DDCF-EEBD-CAC3D7A8C371}"/>
              </a:ext>
            </a:extLst>
          </p:cNvPr>
          <p:cNvSpPr txBox="1">
            <a:spLocks/>
          </p:cNvSpPr>
          <p:nvPr/>
        </p:nvSpPr>
        <p:spPr>
          <a:xfrm>
            <a:off x="3574791" y="4111720"/>
            <a:ext cx="3390582" cy="72008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a:solidFill>
                  <a:srgbClr val="0056A2"/>
                </a:solidFill>
                <a:latin typeface="Arial" panose="020B0604020202020204" pitchFamily="34" charset="0"/>
                <a:ea typeface="+mj-ea"/>
                <a:cs typeface="Arial" panose="020B0604020202020204" pitchFamily="34" charset="0"/>
              </a:defRPr>
            </a:lvl1pPr>
          </a:lstStyle>
          <a:p>
            <a:r>
              <a:rPr lang="de-DE" sz="1000" b="0" dirty="0" err="1">
                <a:solidFill>
                  <a:schemeClr val="tx1"/>
                </a:solidFill>
              </a:rPr>
              <a:t>Anästh</a:t>
            </a:r>
            <a:r>
              <a:rPr lang="de-DE" sz="1000" b="0" dirty="0">
                <a:solidFill>
                  <a:schemeClr val="tx1"/>
                </a:solidFill>
              </a:rPr>
              <a:t> </a:t>
            </a:r>
            <a:r>
              <a:rPr lang="de-DE" sz="1000" b="0" dirty="0" err="1">
                <a:solidFill>
                  <a:schemeClr val="tx1"/>
                </a:solidFill>
              </a:rPr>
              <a:t>Intensivmed</a:t>
            </a:r>
            <a:r>
              <a:rPr lang="de-DE" sz="1000" b="0" dirty="0">
                <a:solidFill>
                  <a:schemeClr val="tx1"/>
                </a:solidFill>
              </a:rPr>
              <a:t> 2016;57:24-30</a:t>
            </a:r>
            <a:endParaRPr lang="de-DE" sz="1000" dirty="0">
              <a:solidFill>
                <a:schemeClr val="tx1"/>
              </a:solidFill>
            </a:endParaRPr>
          </a:p>
        </p:txBody>
      </p:sp>
      <p:sp>
        <p:nvSpPr>
          <p:cNvPr id="6" name="Rechteck 5">
            <a:extLst>
              <a:ext uri="{FF2B5EF4-FFF2-40B4-BE49-F238E27FC236}">
                <a16:creationId xmlns:a16="http://schemas.microsoft.com/office/drawing/2014/main" id="{3F8DC820-1BFF-1623-14F1-CFFF07BE0732}"/>
              </a:ext>
            </a:extLst>
          </p:cNvPr>
          <p:cNvSpPr/>
          <p:nvPr/>
        </p:nvSpPr>
        <p:spPr>
          <a:xfrm>
            <a:off x="4712891" y="2465735"/>
            <a:ext cx="2590434" cy="166254"/>
          </a:xfrm>
          <a:prstGeom prst="rect">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de-DE" dirty="0"/>
          </a:p>
        </p:txBody>
      </p:sp>
      <p:sp>
        <p:nvSpPr>
          <p:cNvPr id="8" name="Rechteck 7">
            <a:extLst>
              <a:ext uri="{FF2B5EF4-FFF2-40B4-BE49-F238E27FC236}">
                <a16:creationId xmlns:a16="http://schemas.microsoft.com/office/drawing/2014/main" id="{50C51BB1-5C88-0B04-6C59-85646E396D9F}"/>
              </a:ext>
            </a:extLst>
          </p:cNvPr>
          <p:cNvSpPr/>
          <p:nvPr/>
        </p:nvSpPr>
        <p:spPr>
          <a:xfrm>
            <a:off x="4712891" y="3138656"/>
            <a:ext cx="2590434" cy="166254"/>
          </a:xfrm>
          <a:prstGeom prst="rect">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de-DE"/>
          </a:p>
        </p:txBody>
      </p:sp>
      <p:sp>
        <p:nvSpPr>
          <p:cNvPr id="9" name="Rechteck 8">
            <a:extLst>
              <a:ext uri="{FF2B5EF4-FFF2-40B4-BE49-F238E27FC236}">
                <a16:creationId xmlns:a16="http://schemas.microsoft.com/office/drawing/2014/main" id="{103D65B0-BD0B-2F73-EF8D-3C2736384F86}"/>
              </a:ext>
            </a:extLst>
          </p:cNvPr>
          <p:cNvSpPr/>
          <p:nvPr/>
        </p:nvSpPr>
        <p:spPr>
          <a:xfrm>
            <a:off x="4712891" y="3625188"/>
            <a:ext cx="2590434" cy="166254"/>
          </a:xfrm>
          <a:prstGeom prst="rect">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de-DE"/>
          </a:p>
        </p:txBody>
      </p:sp>
      <p:sp>
        <p:nvSpPr>
          <p:cNvPr id="2" name="Foliennummernplatzhalter 1">
            <a:extLst>
              <a:ext uri="{FF2B5EF4-FFF2-40B4-BE49-F238E27FC236}">
                <a16:creationId xmlns:a16="http://schemas.microsoft.com/office/drawing/2014/main" id="{28E23A56-40A9-6F92-B1C1-5C371C3D7261}"/>
              </a:ext>
            </a:extLst>
          </p:cNvPr>
          <p:cNvSpPr>
            <a:spLocks noGrp="1"/>
          </p:cNvSpPr>
          <p:nvPr>
            <p:ph type="sldNum" sz="quarter" idx="4"/>
          </p:nvPr>
        </p:nvSpPr>
        <p:spPr/>
        <p:txBody>
          <a:bodyPr/>
          <a:lstStyle/>
          <a:p>
            <a:fld id="{50B1B3AD-80CD-4C4C-B9E6-D3174EA9BC3B}" type="slidenum">
              <a:rPr lang="de-DE" smtClean="0"/>
              <a:pPr/>
              <a:t>9</a:t>
            </a:fld>
            <a:endParaRPr lang="de-DE" dirty="0"/>
          </a:p>
        </p:txBody>
      </p:sp>
      <p:sp>
        <p:nvSpPr>
          <p:cNvPr id="3" name="Sprechblase: oval 2">
            <a:extLst>
              <a:ext uri="{FF2B5EF4-FFF2-40B4-BE49-F238E27FC236}">
                <a16:creationId xmlns:a16="http://schemas.microsoft.com/office/drawing/2014/main" id="{2144A685-C710-7FCF-51E8-86594C80B25A}"/>
              </a:ext>
            </a:extLst>
          </p:cNvPr>
          <p:cNvSpPr/>
          <p:nvPr/>
        </p:nvSpPr>
        <p:spPr>
          <a:xfrm>
            <a:off x="251520" y="4254803"/>
            <a:ext cx="1651394" cy="369332"/>
          </a:xfrm>
          <a:prstGeom prst="wedgeEllipseCallout">
            <a:avLst>
              <a:gd name="adj1" fmla="val 48921"/>
              <a:gd name="adj2" fmla="val -359792"/>
            </a:avLst>
          </a:prstGeom>
          <a:solidFill>
            <a:schemeClr val="tx2">
              <a:lumMod val="9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DE" i="1" dirty="0" err="1">
                <a:latin typeface="Arial" panose="020B0604020202020204" pitchFamily="34" charset="0"/>
                <a:cs typeface="Arial" panose="020B0604020202020204" pitchFamily="34" charset="0"/>
              </a:rPr>
              <a:t>Frailty</a:t>
            </a:r>
            <a:r>
              <a:rPr lang="de-DE" dirty="0">
                <a:latin typeface="Arial" panose="020B0604020202020204" pitchFamily="34" charset="0"/>
                <a:cs typeface="Arial" panose="020B0604020202020204" pitchFamily="34" charset="0"/>
              </a:rPr>
              <a:t>*</a:t>
            </a:r>
          </a:p>
        </p:txBody>
      </p:sp>
      <p:sp>
        <p:nvSpPr>
          <p:cNvPr id="4" name="Textfeld 3">
            <a:extLst>
              <a:ext uri="{FF2B5EF4-FFF2-40B4-BE49-F238E27FC236}">
                <a16:creationId xmlns:a16="http://schemas.microsoft.com/office/drawing/2014/main" id="{007CCE40-7C1B-956D-F144-9972A5268323}"/>
              </a:ext>
            </a:extLst>
          </p:cNvPr>
          <p:cNvSpPr txBox="1"/>
          <p:nvPr/>
        </p:nvSpPr>
        <p:spPr>
          <a:xfrm>
            <a:off x="214558" y="714258"/>
            <a:ext cx="8899068" cy="369332"/>
          </a:xfrm>
          <a:prstGeom prst="rect">
            <a:avLst/>
          </a:prstGeom>
          <a:noFill/>
        </p:spPr>
        <p:txBody>
          <a:bodyPr wrap="square" rtlCol="0">
            <a:spAutoFit/>
          </a:bodyPr>
          <a:lstStyle/>
          <a:p>
            <a:r>
              <a:rPr lang="de-DE" dirty="0" err="1">
                <a:latin typeface="Arial" panose="020B0604020202020204" pitchFamily="34" charset="0"/>
                <a:cs typeface="Arial" panose="020B0604020202020204" pitchFamily="34" charset="0"/>
              </a:rPr>
              <a:t>Delirrisiko</a:t>
            </a:r>
            <a:r>
              <a:rPr lang="de-DE" dirty="0">
                <a:latin typeface="Arial" panose="020B0604020202020204" pitchFamily="34" charset="0"/>
                <a:cs typeface="Arial" panose="020B0604020202020204" pitchFamily="34" charset="0"/>
              </a:rPr>
              <a:t> ↑ proportional zu APACHE II-Score → ITS-PatientInnen a priori vulnerabel</a:t>
            </a:r>
          </a:p>
        </p:txBody>
      </p:sp>
      <p:sp>
        <p:nvSpPr>
          <p:cNvPr id="5" name="Textfeld 4">
            <a:extLst>
              <a:ext uri="{FF2B5EF4-FFF2-40B4-BE49-F238E27FC236}">
                <a16:creationId xmlns:a16="http://schemas.microsoft.com/office/drawing/2014/main" id="{7200E9E8-ABAD-DDDC-6F5E-817B37186594}"/>
              </a:ext>
            </a:extLst>
          </p:cNvPr>
          <p:cNvSpPr txBox="1"/>
          <p:nvPr/>
        </p:nvSpPr>
        <p:spPr>
          <a:xfrm>
            <a:off x="395536" y="4743911"/>
            <a:ext cx="7776864" cy="276999"/>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 = Gebrechlichkeit; für Mortalität und Prognose besonders signifikant (OR Delir 10)</a:t>
            </a:r>
          </a:p>
        </p:txBody>
      </p:sp>
    </p:spTree>
    <p:extLst>
      <p:ext uri="{BB962C8B-B14F-4D97-AF65-F5344CB8AC3E}">
        <p14:creationId xmlns:p14="http://schemas.microsoft.com/office/powerpoint/2010/main" val="3900209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theme/theme1.xml><?xml version="1.0" encoding="utf-8"?>
<a:theme xmlns:a="http://schemas.openxmlformats.org/drawingml/2006/main" name="Larissa">
  <a:themeElements>
    <a:clrScheme name="Standard">
      <a:dk1>
        <a:srgbClr val="000000"/>
      </a:dk1>
      <a:lt1>
        <a:srgbClr val="FFFFFF"/>
      </a:lt1>
      <a:dk2>
        <a:srgbClr val="CDD7D9"/>
      </a:dk2>
      <a:lt2>
        <a:srgbClr val="434343"/>
      </a:lt2>
      <a:accent1>
        <a:srgbClr val="0056A2"/>
      </a:accent1>
      <a:accent2>
        <a:srgbClr val="00AEEB"/>
      </a:accent2>
      <a:accent3>
        <a:srgbClr val="8DD449"/>
      </a:accent3>
      <a:accent4>
        <a:srgbClr val="FFC000"/>
      </a:accent4>
      <a:accent5>
        <a:srgbClr val="FF0000"/>
      </a:accent5>
      <a:accent6>
        <a:srgbClr val="7030A0"/>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Larissa">
  <a:themeElements>
    <a:clrScheme name="Standard">
      <a:dk1>
        <a:srgbClr val="000000"/>
      </a:dk1>
      <a:lt1>
        <a:srgbClr val="FFFFFF"/>
      </a:lt1>
      <a:dk2>
        <a:srgbClr val="CDD7D9"/>
      </a:dk2>
      <a:lt2>
        <a:srgbClr val="434343"/>
      </a:lt2>
      <a:accent1>
        <a:srgbClr val="0056A2"/>
      </a:accent1>
      <a:accent2>
        <a:srgbClr val="00AEEB"/>
      </a:accent2>
      <a:accent3>
        <a:srgbClr val="8DD449"/>
      </a:accent3>
      <a:accent4>
        <a:srgbClr val="FFC000"/>
      </a:accent4>
      <a:accent5>
        <a:srgbClr val="FF0000"/>
      </a:accent5>
      <a:accent6>
        <a:srgbClr val="7030A0"/>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4553</Words>
  <Application>Microsoft Office PowerPoint</Application>
  <PresentationFormat>Bildschirmpräsentation (16:9)</PresentationFormat>
  <Paragraphs>685</Paragraphs>
  <Slides>74</Slides>
  <Notes>42</Notes>
  <HiddenSlides>0</HiddenSlides>
  <MMClips>0</MMClips>
  <ScaleCrop>false</ScaleCrop>
  <HeadingPairs>
    <vt:vector size="6" baseType="variant">
      <vt:variant>
        <vt:lpstr>Verwendete Schriftarten</vt:lpstr>
      </vt:variant>
      <vt:variant>
        <vt:i4>7</vt:i4>
      </vt:variant>
      <vt:variant>
        <vt:lpstr>Design</vt:lpstr>
      </vt:variant>
      <vt:variant>
        <vt:i4>2</vt:i4>
      </vt:variant>
      <vt:variant>
        <vt:lpstr>Folientitel</vt:lpstr>
      </vt:variant>
      <vt:variant>
        <vt:i4>74</vt:i4>
      </vt:variant>
    </vt:vector>
  </HeadingPairs>
  <TitlesOfParts>
    <vt:vector size="83" baseType="lpstr">
      <vt:lpstr>Aptos</vt:lpstr>
      <vt:lpstr>Arial</vt:lpstr>
      <vt:lpstr>Arial'</vt:lpstr>
      <vt:lpstr>BlinkMacSystemFont</vt:lpstr>
      <vt:lpstr>Calibri</vt:lpstr>
      <vt:lpstr>Merriweather Sans</vt:lpstr>
      <vt:lpstr>Wingdings</vt:lpstr>
      <vt:lpstr>Larissa</vt:lpstr>
      <vt:lpstr>1_Larissa</vt:lpstr>
      <vt:lpstr>Delirmanagement in der Intensivmedizin</vt:lpstr>
      <vt:lpstr>Lernziele</vt:lpstr>
      <vt:lpstr>PowerPoint-Präsentation</vt:lpstr>
      <vt:lpstr>Wie häufig tritt ein Delir auf und was lässt sich daraus ableiten?</vt:lpstr>
      <vt:lpstr>Delir und NCD*</vt:lpstr>
      <vt:lpstr>PowerPoint-Präsentation</vt:lpstr>
      <vt:lpstr>Exkurs: NCD</vt:lpstr>
      <vt:lpstr>Risikofaktoren und Prädisposition</vt:lpstr>
      <vt:lpstr>PowerPoint-Präsentation</vt:lpstr>
      <vt:lpstr>Relevanz in der Intensivmedizin</vt:lpstr>
      <vt:lpstr>Was sagt die Literatur?</vt:lpstr>
      <vt:lpstr>Pathophysiologie</vt:lpstr>
      <vt:lpstr>Physiologische Alterungsprozesse…</vt:lpstr>
      <vt:lpstr>PowerPoint-Präsentation</vt:lpstr>
      <vt:lpstr>PowerPoint-Präsentation</vt:lpstr>
      <vt:lpstr>PowerPoint-Präsentation</vt:lpstr>
      <vt:lpstr>PowerPoint-Präsentation</vt:lpstr>
      <vt:lpstr>Woran erinnern sich PatientInnen und ihre Angehörigen?</vt:lpstr>
      <vt:lpstr>Exkurs: PICS/PICS-F</vt:lpstr>
      <vt:lpstr>PowerPoint-Präsentation</vt:lpstr>
      <vt:lpstr>Risikofaktoren und Präventionsstrategien PICS</vt:lpstr>
      <vt:lpstr>Exkurs: ABCDEF bundle</vt:lpstr>
      <vt:lpstr>Exkurs: PTBS/PTSD</vt:lpstr>
      <vt:lpstr>Was ist die Konsequenz? </vt:lpstr>
      <vt:lpstr>PowerPoint-Präsentation</vt:lpstr>
      <vt:lpstr>Standardisiertes Delirassessment</vt:lpstr>
      <vt:lpstr>PowerPoint-Präsentation</vt:lpstr>
      <vt:lpstr>PowerPoint-Präsentation</vt:lpstr>
      <vt:lpstr>Exkurs: EEG-basiertes Sedierungsmanagement</vt:lpstr>
      <vt:lpstr>CAM-ICU</vt:lpstr>
      <vt:lpstr>ICDSC</vt:lpstr>
      <vt:lpstr>Wie machen wir‘s?</vt:lpstr>
      <vt:lpstr>PowerPoint-Präsentation</vt:lpstr>
      <vt:lpstr>Exkurs: Schmerztherapie</vt:lpstr>
      <vt:lpstr>BPS (behavioral pain scale)*</vt:lpstr>
      <vt:lpstr>Konsequenzen für klinischen Alltag</vt:lpstr>
      <vt:lpstr> Exkurs: Medikamente mit delirogenem Potential</vt:lpstr>
      <vt:lpstr>Differentialdiagnosen und mögliche Ursachen des Delirs</vt:lpstr>
      <vt:lpstr>Delir-auslösende/-fördernde Faktoren </vt:lpstr>
      <vt:lpstr>Nichtmedikamentöse Maßnahmen</vt:lpstr>
      <vt:lpstr>Was sagen die Experten noch?</vt:lpstr>
      <vt:lpstr>PowerPoint-Präsentation</vt:lpstr>
      <vt:lpstr>Empfehlungen der Schweizer Gesellschaft für Alterspsychiatrie und –Psychotherapie(SGAP) zur Prävention, Diagnostik und Therapie des Delirs im Alter</vt:lpstr>
      <vt:lpstr>Medikamentöse Therapie</vt:lpstr>
      <vt:lpstr>PowerPoint-Präsentation</vt:lpstr>
      <vt:lpstr>„Wer hallo sagt kriegt Halo….“</vt:lpstr>
      <vt:lpstr>PowerPoint-Präsentation</vt:lpstr>
      <vt:lpstr>Haloperidol for the treatment of delirium in ICU patients:  a systematic review and meta‑analysis 2863 patients [...], all included studies were randomized controlled trials […],  assessment methods: CAM-ICU and/or ICDSC […]  no difference in short-term (28-30 days) and long-term (90 days to 1 year) mortality […]  the haloperidol group demonstrated an advantage in reducing the length of ICU stay  compared to placebo group, with no statistically significant difference in length of hospital stay</vt:lpstr>
      <vt:lpstr>Wie machen wir‘s?</vt:lpstr>
      <vt:lpstr>Exkurs: aktuelle Forschungsthemen</vt:lpstr>
      <vt:lpstr>PowerPoint-Präsentation</vt:lpstr>
      <vt:lpstr>Was kann Dexmedetomidin also?  Thema laufender Studien…</vt:lpstr>
      <vt:lpstr>PowerPoint-Präsentation</vt:lpstr>
      <vt:lpstr>PowerPoint-Präsentation</vt:lpstr>
      <vt:lpstr>Preventive effects of ramelteon* on delirium:  a randomized placebo-controlled trial </vt:lpstr>
      <vt:lpstr>PowerPoint-Präsentation</vt:lpstr>
      <vt:lpstr>Exkurs: Delir Task Force</vt:lpstr>
      <vt:lpstr>PowerPoint-Präsentation</vt:lpstr>
      <vt:lpstr>PowerPoint-Präsentation</vt:lpstr>
      <vt:lpstr>PowerPoint-Präsentation</vt:lpstr>
      <vt:lpstr>Vielen Dank!</vt:lpstr>
      <vt:lpstr>PowerPoint-Präsentation</vt:lpstr>
      <vt:lpstr>PowerPoint-Präsentation</vt:lpstr>
      <vt:lpstr>       POD postoperative delirium POCD postoperative cognitive deficit NCD neurocognitive deficit / neurokognitives Defizit PTBS post traumatic stress disorder PICS/ PICS-F post intensive care syndrome / -family RASS Richmond Agitation Sedation Score CAM-ICU Confusion Assessment Method (for) Intensive Care Unit ICDSC Intensive Care Delirium Screening Checklist MMST Minimal Mental State Test MoCA Montreal Cognitive Assessment </vt:lpstr>
      <vt:lpstr>PowerPoint-Präsentation</vt:lpstr>
      <vt:lpstr>PowerPoint-Präsentation</vt:lpstr>
      <vt:lpstr>Exkurs: NCD und dessen Erfassung</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Universitätsklinikum Jena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Böttner, Anne</dc:creator>
  <cp:lastModifiedBy>kLk</cp:lastModifiedBy>
  <cp:revision>704</cp:revision>
  <dcterms:created xsi:type="dcterms:W3CDTF">2015-11-23T14:52:59Z</dcterms:created>
  <dcterms:modified xsi:type="dcterms:W3CDTF">2026-01-30T13:18:17Z</dcterms:modified>
</cp:coreProperties>
</file>