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100" d="100"/>
          <a:sy n="100" d="100"/>
        </p:scale>
        <p:origin x="-1272" y="-26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D6BC96-E4BA-4466-A6F1-6ABC713752AC}" type="datetimeFigureOut">
              <a:rPr lang="de-DE" smtClean="0"/>
              <a:t>13.04.2016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D9B2D-D1F2-40B1-B4B4-F0FE1DFE2C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910873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D6BC96-E4BA-4466-A6F1-6ABC713752AC}" type="datetimeFigureOut">
              <a:rPr lang="de-DE" smtClean="0"/>
              <a:t>13.04.2016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D9B2D-D1F2-40B1-B4B4-F0FE1DFE2CD3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884136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1968" y="188640"/>
            <a:ext cx="7772400" cy="792088"/>
          </a:xfrm>
        </p:spPr>
        <p:txBody>
          <a:bodyPr anchor="t">
            <a:noAutofit/>
          </a:bodyPr>
          <a:lstStyle/>
          <a:p>
            <a:pPr algn="l"/>
            <a:r>
              <a:rPr lang="en-US" sz="2200" dirty="0" smtClean="0"/>
              <a:t>Starting in winter term 2016/2017 at Jena University</a:t>
            </a:r>
            <a:endParaRPr lang="de-DE" sz="2200" dirty="0"/>
          </a:p>
        </p:txBody>
      </p:sp>
      <p:pic>
        <p:nvPicPr>
          <p:cNvPr id="1026" name="Picture 2" descr="C:\Users\ugoenna\Desktop\Bilder MSc MedPho\Holthoff_Mikroskop_Michael Szabo_quer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6504" y="764704"/>
            <a:ext cx="9411032" cy="14401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el 1"/>
          <p:cNvSpPr txBox="1">
            <a:spLocks/>
          </p:cNvSpPr>
          <p:nvPr/>
        </p:nvSpPr>
        <p:spPr>
          <a:xfrm>
            <a:off x="57512" y="2492896"/>
            <a:ext cx="9843080" cy="43924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5000"/>
              </a:lnSpc>
            </a:pPr>
            <a:r>
              <a:rPr lang="en-US" sz="2200" dirty="0" smtClean="0"/>
              <a:t>a career in research and development at the interface of optics and life science</a:t>
            </a:r>
            <a:endParaRPr lang="en-US" sz="100" dirty="0" smtClean="0"/>
          </a:p>
          <a:p>
            <a:pPr algn="l">
              <a:lnSpc>
                <a:spcPct val="125000"/>
              </a:lnSpc>
              <a:tabLst>
                <a:tab pos="714375" algn="l"/>
              </a:tabLst>
            </a:pPr>
            <a:r>
              <a:rPr lang="en-US" sz="4000" b="1" dirty="0" smtClean="0">
                <a:solidFill>
                  <a:schemeClr val="tx2"/>
                </a:solidFill>
              </a:rPr>
              <a:t>	M.Sc. Medical Photonics</a:t>
            </a:r>
          </a:p>
          <a:p>
            <a:pPr algn="l">
              <a:lnSpc>
                <a:spcPct val="125000"/>
              </a:lnSpc>
              <a:tabLst>
                <a:tab pos="628650" algn="l"/>
              </a:tabLst>
            </a:pPr>
            <a:r>
              <a:rPr lang="en-US" sz="100" dirty="0" smtClean="0"/>
              <a:t> 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200" dirty="0" smtClean="0"/>
              <a:t>Research-oriented – English teaching – two-year full-time study – no fees </a:t>
            </a:r>
            <a:endParaRPr lang="en-US" sz="2200" dirty="0"/>
          </a:p>
          <a:p>
            <a:pPr algn="l">
              <a:lnSpc>
                <a:spcPct val="125000"/>
              </a:lnSpc>
              <a:tabLst>
                <a:tab pos="628650" algn="l"/>
              </a:tabLst>
            </a:pPr>
            <a:r>
              <a:rPr lang="en-US" sz="2200" dirty="0" smtClean="0"/>
              <a:t>Application: 1 April to 31 May</a:t>
            </a:r>
          </a:p>
          <a:p>
            <a:pPr algn="l">
              <a:lnSpc>
                <a:spcPct val="125000"/>
              </a:lnSpc>
              <a:tabLst>
                <a:tab pos="714375" algn="l"/>
                <a:tab pos="2066925" algn="l"/>
              </a:tabLst>
            </a:pPr>
            <a:r>
              <a:rPr lang="en-US" sz="2200" dirty="0" smtClean="0"/>
              <a:t>For detailed information see</a:t>
            </a:r>
            <a:r>
              <a:rPr lang="en-US" sz="2300" dirty="0" smtClean="0"/>
              <a:t/>
            </a:r>
            <a:br>
              <a:rPr lang="en-US" sz="2300" dirty="0" smtClean="0"/>
            </a:br>
            <a:r>
              <a:rPr lang="en-US" sz="2300" dirty="0" smtClean="0"/>
              <a:t>	</a:t>
            </a:r>
            <a:r>
              <a:rPr lang="en-US" sz="2900" b="1" dirty="0" smtClean="0">
                <a:solidFill>
                  <a:schemeClr val="tx2"/>
                </a:solidFill>
              </a:rPr>
              <a:t>www.medpho.uniklinikum-jena.de</a:t>
            </a:r>
          </a:p>
          <a:p>
            <a:pPr algn="l">
              <a:lnSpc>
                <a:spcPts val="3000"/>
              </a:lnSpc>
            </a:pPr>
            <a:endParaRPr lang="en-US" sz="2200" dirty="0" smtClean="0">
              <a:solidFill>
                <a:srgbClr val="0070C0"/>
              </a:solidFill>
            </a:endParaRPr>
          </a:p>
          <a:p>
            <a:pPr algn="l"/>
            <a:r>
              <a:rPr lang="en-US" sz="2200" dirty="0" smtClean="0"/>
              <a:t/>
            </a:r>
            <a:br>
              <a:rPr lang="en-US" sz="2200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de-DE" dirty="0"/>
          </a:p>
        </p:txBody>
      </p:sp>
      <p:pic>
        <p:nvPicPr>
          <p:cNvPr id="1027" name="Picture 3" descr="P:\DEKANAT\Fakultät\Antrittsvorlesung\LOGI_FSU_Wort_tr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6306524"/>
            <a:ext cx="4869215" cy="36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:\Oeffentlichkeit\Corporate Design\Neues CD_280815\000_UKJ_Logo\Logo_horizontal\Web_Word_Powerpoint\UKJ_Logo_lang_Grey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224" y="6093296"/>
            <a:ext cx="4167280" cy="73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7677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UKJ">
      <a:dk1>
        <a:srgbClr val="0C0C0C"/>
      </a:dk1>
      <a:lt1>
        <a:sysClr val="window" lastClr="FFFFFF"/>
      </a:lt1>
      <a:dk2>
        <a:srgbClr val="0056A2"/>
      </a:dk2>
      <a:lt2>
        <a:srgbClr val="EEECE1"/>
      </a:lt2>
      <a:accent1>
        <a:srgbClr val="00AEEB"/>
      </a:accent1>
      <a:accent2>
        <a:srgbClr val="8DD449"/>
      </a:accent2>
      <a:accent3>
        <a:srgbClr val="FFC930"/>
      </a:accent3>
      <a:accent4>
        <a:srgbClr val="F28130"/>
      </a:accent4>
      <a:accent5>
        <a:srgbClr val="EA212E"/>
      </a:accent5>
      <a:accent6>
        <a:srgbClr val="E9167C"/>
      </a:accent6>
      <a:hlink>
        <a:srgbClr val="585858"/>
      </a:hlink>
      <a:folHlink>
        <a:srgbClr val="58585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22</Words>
  <Application>Microsoft Office PowerPoint</Application>
  <PresentationFormat>Bildschirmpräsentation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</vt:lpstr>
      <vt:lpstr>Starting in winter term 2016/2017 at Jena University</vt:lpstr>
    </vt:vector>
  </TitlesOfParts>
  <Company>Universitätsklinikum Jena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von der Gönna, Uta</dc:creator>
  <cp:lastModifiedBy>von der Gönna, Uta</cp:lastModifiedBy>
  <cp:revision>14</cp:revision>
  <dcterms:created xsi:type="dcterms:W3CDTF">2016-03-30T08:14:22Z</dcterms:created>
  <dcterms:modified xsi:type="dcterms:W3CDTF">2016-04-13T09:52:45Z</dcterms:modified>
</cp:coreProperties>
</file>